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58" r:id="rId5"/>
    <p:sldId id="256" r:id="rId6"/>
    <p:sldId id="276" r:id="rId7"/>
    <p:sldId id="262" r:id="rId8"/>
    <p:sldId id="271" r:id="rId9"/>
    <p:sldId id="273" r:id="rId10"/>
    <p:sldId id="274" r:id="rId11"/>
    <p:sldId id="275" r:id="rId12"/>
    <p:sldId id="278" r:id="rId13"/>
    <p:sldId id="268" r:id="rId14"/>
    <p:sldId id="277" r:id="rId15"/>
    <p:sldId id="270" r:id="rId16"/>
  </p:sldIdLst>
  <p:sldSz cx="12192000" cy="6858000"/>
  <p:notesSz cx="6858000" cy="9144000"/>
  <p:embeddedFontLst>
    <p:embeddedFont>
      <p:font typeface="Bolder" panose="00000500000000000000" pitchFamily="2" charset="0"/>
      <p:regular r:id="rId18"/>
      <p:bold r:id="rId19"/>
      <p:italic r:id="rId20"/>
    </p:embeddedFont>
    <p:embeddedFont>
      <p:font typeface="Bolder Heading" panose="020B0604020202020204" charset="0"/>
      <p:bold r:id="rId21"/>
    </p:embeddedFont>
    <p:embeddedFont>
      <p:font typeface="Bolder Light" panose="00000400000000000000" pitchFamily="2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EFF4F6"/>
    <a:srgbClr val="EEF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341314-5077-43D0-BA8F-600F2A601DF0}" v="162" vWet="166" dt="2021-05-25T14:44:26.323"/>
    <p1510:client id="{A5F04805-CE77-444C-99C3-3DCB36FFBD00}" v="135" dt="2021-05-25T14:50:36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howGuides="1">
      <p:cViewPr varScale="1">
        <p:scale>
          <a:sx n="67" d="100"/>
          <a:sy n="67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DC1A5-7E0B-4201-80D0-BA3C56898054}" type="datetimeFigureOut">
              <a:rPr lang="nl-NL" smtClean="0"/>
              <a:t>25-5-2021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D486F-F2EE-4927-ABA3-E578560E238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313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Groene Tekst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42E4CB17-D138-44B8-9DC7-A6428596DFF5}"/>
              </a:ext>
            </a:extLst>
          </p:cNvPr>
          <p:cNvSpPr/>
          <p:nvPr userDrawn="1"/>
        </p:nvSpPr>
        <p:spPr>
          <a:xfrm>
            <a:off x="-1" y="4730196"/>
            <a:ext cx="12192000" cy="2127374"/>
          </a:xfrm>
          <a:custGeom>
            <a:avLst/>
            <a:gdLst>
              <a:gd name="connsiteX0" fmla="*/ 371474 w 12192000"/>
              <a:gd name="connsiteY0" fmla="*/ 0 h 2127374"/>
              <a:gd name="connsiteX1" fmla="*/ 11820525 w 12192000"/>
              <a:gd name="connsiteY1" fmla="*/ 0 h 2127374"/>
              <a:gd name="connsiteX2" fmla="*/ 11820525 w 12192000"/>
              <a:gd name="connsiteY2" fmla="*/ 571011 h 2127374"/>
              <a:gd name="connsiteX3" fmla="*/ 12192000 w 12192000"/>
              <a:gd name="connsiteY3" fmla="*/ 571011 h 2127374"/>
              <a:gd name="connsiteX4" fmla="*/ 12192000 w 12192000"/>
              <a:gd name="connsiteY4" fmla="*/ 2127374 h 2127374"/>
              <a:gd name="connsiteX5" fmla="*/ 0 w 12192000"/>
              <a:gd name="connsiteY5" fmla="*/ 2127374 h 2127374"/>
              <a:gd name="connsiteX6" fmla="*/ 0 w 12192000"/>
              <a:gd name="connsiteY6" fmla="*/ 571011 h 2127374"/>
              <a:gd name="connsiteX7" fmla="*/ 371474 w 12192000"/>
              <a:gd name="connsiteY7" fmla="*/ 571011 h 212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127374">
                <a:moveTo>
                  <a:pt x="371474" y="0"/>
                </a:moveTo>
                <a:lnTo>
                  <a:pt x="11820525" y="0"/>
                </a:lnTo>
                <a:lnTo>
                  <a:pt x="11820525" y="571011"/>
                </a:lnTo>
                <a:lnTo>
                  <a:pt x="12192000" y="571011"/>
                </a:lnTo>
                <a:lnTo>
                  <a:pt x="12192000" y="2127374"/>
                </a:lnTo>
                <a:lnTo>
                  <a:pt x="0" y="2127374"/>
                </a:lnTo>
                <a:lnTo>
                  <a:pt x="0" y="571011"/>
                </a:lnTo>
                <a:lnTo>
                  <a:pt x="371474" y="5710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noProof="0"/>
          </a:p>
        </p:txBody>
      </p:sp>
      <p:sp>
        <p:nvSpPr>
          <p:cNvPr id="22" name="Tijdelijke aanduiding voor afbeelding 21">
            <a:extLst>
              <a:ext uri="{FF2B5EF4-FFF2-40B4-BE49-F238E27FC236}">
                <a16:creationId xmlns:a16="http://schemas.microsoft.com/office/drawing/2014/main" id="{C9148FF8-1791-499B-86B7-D5A170C389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5301208"/>
          </a:xfrm>
          <a:custGeom>
            <a:avLst/>
            <a:gdLst>
              <a:gd name="connsiteX0" fmla="*/ 0 w 12192000"/>
              <a:gd name="connsiteY0" fmla="*/ 0 h 5481227"/>
              <a:gd name="connsiteX1" fmla="*/ 12192000 w 12192000"/>
              <a:gd name="connsiteY1" fmla="*/ 0 h 5481227"/>
              <a:gd name="connsiteX2" fmla="*/ 12192000 w 12192000"/>
              <a:gd name="connsiteY2" fmla="*/ 5481227 h 5481227"/>
              <a:gd name="connsiteX3" fmla="*/ 12191999 w 12192000"/>
              <a:gd name="connsiteY3" fmla="*/ 5481227 h 5481227"/>
              <a:gd name="connsiteX4" fmla="*/ 12191999 w 12192000"/>
              <a:gd name="connsiteY4" fmla="*/ 5301208 h 5481227"/>
              <a:gd name="connsiteX5" fmla="*/ 11820524 w 12192000"/>
              <a:gd name="connsiteY5" fmla="*/ 5301208 h 5481227"/>
              <a:gd name="connsiteX6" fmla="*/ 11820524 w 12192000"/>
              <a:gd name="connsiteY6" fmla="*/ 4730197 h 5481227"/>
              <a:gd name="connsiteX7" fmla="*/ 371473 w 12192000"/>
              <a:gd name="connsiteY7" fmla="*/ 4730197 h 5481227"/>
              <a:gd name="connsiteX8" fmla="*/ 371473 w 12192000"/>
              <a:gd name="connsiteY8" fmla="*/ 5301208 h 5481227"/>
              <a:gd name="connsiteX9" fmla="*/ 0 w 12192000"/>
              <a:gd name="connsiteY9" fmla="*/ 5301208 h 5481227"/>
              <a:gd name="connsiteX0" fmla="*/ 0 w 12192000"/>
              <a:gd name="connsiteY0" fmla="*/ 0 h 5481227"/>
              <a:gd name="connsiteX1" fmla="*/ 12192000 w 12192000"/>
              <a:gd name="connsiteY1" fmla="*/ 0 h 5481227"/>
              <a:gd name="connsiteX2" fmla="*/ 12192000 w 12192000"/>
              <a:gd name="connsiteY2" fmla="*/ 5481227 h 5481227"/>
              <a:gd name="connsiteX3" fmla="*/ 12191999 w 12192000"/>
              <a:gd name="connsiteY3" fmla="*/ 5301208 h 5481227"/>
              <a:gd name="connsiteX4" fmla="*/ 11820524 w 12192000"/>
              <a:gd name="connsiteY4" fmla="*/ 5301208 h 5481227"/>
              <a:gd name="connsiteX5" fmla="*/ 11820524 w 12192000"/>
              <a:gd name="connsiteY5" fmla="*/ 4730197 h 5481227"/>
              <a:gd name="connsiteX6" fmla="*/ 371473 w 12192000"/>
              <a:gd name="connsiteY6" fmla="*/ 4730197 h 5481227"/>
              <a:gd name="connsiteX7" fmla="*/ 371473 w 12192000"/>
              <a:gd name="connsiteY7" fmla="*/ 5301208 h 5481227"/>
              <a:gd name="connsiteX8" fmla="*/ 0 w 12192000"/>
              <a:gd name="connsiteY8" fmla="*/ 5301208 h 5481227"/>
              <a:gd name="connsiteX9" fmla="*/ 0 w 12192000"/>
              <a:gd name="connsiteY9" fmla="*/ 0 h 5481227"/>
              <a:gd name="connsiteX0" fmla="*/ 0 w 12192000"/>
              <a:gd name="connsiteY0" fmla="*/ 0 h 5301208"/>
              <a:gd name="connsiteX1" fmla="*/ 12192000 w 12192000"/>
              <a:gd name="connsiteY1" fmla="*/ 0 h 5301208"/>
              <a:gd name="connsiteX2" fmla="*/ 12191999 w 12192000"/>
              <a:gd name="connsiteY2" fmla="*/ 5301208 h 5301208"/>
              <a:gd name="connsiteX3" fmla="*/ 11820524 w 12192000"/>
              <a:gd name="connsiteY3" fmla="*/ 5301208 h 5301208"/>
              <a:gd name="connsiteX4" fmla="*/ 11820524 w 12192000"/>
              <a:gd name="connsiteY4" fmla="*/ 4730197 h 5301208"/>
              <a:gd name="connsiteX5" fmla="*/ 371473 w 12192000"/>
              <a:gd name="connsiteY5" fmla="*/ 4730197 h 5301208"/>
              <a:gd name="connsiteX6" fmla="*/ 371473 w 12192000"/>
              <a:gd name="connsiteY6" fmla="*/ 5301208 h 5301208"/>
              <a:gd name="connsiteX7" fmla="*/ 0 w 12192000"/>
              <a:gd name="connsiteY7" fmla="*/ 5301208 h 5301208"/>
              <a:gd name="connsiteX8" fmla="*/ 0 w 12192000"/>
              <a:gd name="connsiteY8" fmla="*/ 0 h 530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301208">
                <a:moveTo>
                  <a:pt x="0" y="0"/>
                </a:moveTo>
                <a:lnTo>
                  <a:pt x="12192000" y="0"/>
                </a:lnTo>
                <a:cubicBezTo>
                  <a:pt x="12192000" y="1767069"/>
                  <a:pt x="12191999" y="3534139"/>
                  <a:pt x="12191999" y="5301208"/>
                </a:cubicBezTo>
                <a:lnTo>
                  <a:pt x="11820524" y="5301208"/>
                </a:lnTo>
                <a:lnTo>
                  <a:pt x="11820524" y="4730197"/>
                </a:lnTo>
                <a:lnTo>
                  <a:pt x="371473" y="4730197"/>
                </a:lnTo>
                <a:lnTo>
                  <a:pt x="371473" y="5301208"/>
                </a:lnTo>
                <a:lnTo>
                  <a:pt x="0" y="53012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1044000" anchor="ctr" anchorCtr="0">
            <a:noAutofit/>
          </a:bodyPr>
          <a:lstStyle>
            <a:lvl1pPr algn="ctr">
              <a:buNone/>
              <a:defRPr sz="18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GB" noProof="0"/>
              <a:t>Click on the icon to insert an image.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561D809-9D06-4339-905E-57D15BF52D5F}"/>
              </a:ext>
            </a:extLst>
          </p:cNvPr>
          <p:cNvCxnSpPr/>
          <p:nvPr userDrawn="1"/>
        </p:nvCxnSpPr>
        <p:spPr>
          <a:xfrm>
            <a:off x="371475" y="5687728"/>
            <a:ext cx="1144905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C64C0D87-9DD0-440C-96F2-F1EA822656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3454" y="352892"/>
            <a:ext cx="11533584" cy="957955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7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style.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ED989A-7D39-4965-A5D1-BCEF82645B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5072484"/>
            <a:ext cx="10585450" cy="315792"/>
          </a:xfrm>
        </p:spPr>
        <p:txBody>
          <a:bodyPr wrap="square">
            <a:spAutoFit/>
          </a:bodyPr>
          <a:lstStyle>
            <a:lvl1pPr marL="0" indent="0" algn="l"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the subtitle style of the model.</a:t>
            </a:r>
          </a:p>
        </p:txBody>
      </p:sp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F074F96-6D3A-8F40-86E5-70207D3899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9342" y="5982719"/>
            <a:ext cx="2757696" cy="4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738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561D809-9D06-4339-905E-57D15BF52D5F}"/>
              </a:ext>
            </a:extLst>
          </p:cNvPr>
          <p:cNvCxnSpPr/>
          <p:nvPr userDrawn="1"/>
        </p:nvCxnSpPr>
        <p:spPr>
          <a:xfrm>
            <a:off x="371475" y="5687728"/>
            <a:ext cx="1144905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C64C0D87-9DD0-440C-96F2-F1EA822656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3454" y="352892"/>
            <a:ext cx="11533584" cy="957955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7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GB" noProof="0"/>
              <a:t>Click to edit style.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ED989A-7D39-4965-A5D1-BCEF82645B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4443879"/>
            <a:ext cx="6732885" cy="300788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5EE1B71-1BA1-4978-AF31-0F69513850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4" y="4792735"/>
            <a:ext cx="5040313" cy="240579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pPr lvl="0"/>
            <a:r>
              <a:rPr lang="en-GB" noProof="0"/>
              <a:t>Function.</a:t>
            </a:r>
          </a:p>
        </p:txBody>
      </p:sp>
      <p:sp>
        <p:nvSpPr>
          <p:cNvPr id="12" name="Tijdelijke aanduiding voor tekst 4">
            <a:extLst>
              <a:ext uri="{FF2B5EF4-FFF2-40B4-BE49-F238E27FC236}">
                <a16:creationId xmlns:a16="http://schemas.microsoft.com/office/drawing/2014/main" id="{C15B090D-116F-442C-9B17-6241D13208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4" y="5104837"/>
            <a:ext cx="5040313" cy="240579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pPr lvl="0"/>
            <a:r>
              <a:rPr lang="en-GB" noProof="0" dirty="0"/>
              <a:t>Telephone | Email.</a:t>
            </a:r>
          </a:p>
        </p:txBody>
      </p:sp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56F565E4-0E7E-7B4A-B55F-541D7258F9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9342" y="5982719"/>
            <a:ext cx="2757696" cy="4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15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DD1C48D-CCE3-481D-BB73-62C94F7B8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Title of the presentation | Name Surname | Date Place.</a:t>
            </a:r>
            <a:endParaRPr lang="en-GB" b="0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50C081-C382-4BAB-B7AA-8D5B82158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0" dirty="0"/>
              <a:t>‹no.›</a:t>
            </a:r>
          </a:p>
        </p:txBody>
      </p:sp>
    </p:spTree>
    <p:extLst>
      <p:ext uri="{BB962C8B-B14F-4D97-AF65-F5344CB8AC3E}">
        <p14:creationId xmlns:p14="http://schemas.microsoft.com/office/powerpoint/2010/main" val="146410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Witte Tekst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42E4CB17-D138-44B8-9DC7-A6428596DFF5}"/>
              </a:ext>
            </a:extLst>
          </p:cNvPr>
          <p:cNvSpPr/>
          <p:nvPr userDrawn="1"/>
        </p:nvSpPr>
        <p:spPr>
          <a:xfrm>
            <a:off x="-1" y="4730196"/>
            <a:ext cx="12192000" cy="2127374"/>
          </a:xfrm>
          <a:custGeom>
            <a:avLst/>
            <a:gdLst>
              <a:gd name="connsiteX0" fmla="*/ 371474 w 12192000"/>
              <a:gd name="connsiteY0" fmla="*/ 0 h 2127374"/>
              <a:gd name="connsiteX1" fmla="*/ 11820525 w 12192000"/>
              <a:gd name="connsiteY1" fmla="*/ 0 h 2127374"/>
              <a:gd name="connsiteX2" fmla="*/ 11820525 w 12192000"/>
              <a:gd name="connsiteY2" fmla="*/ 571011 h 2127374"/>
              <a:gd name="connsiteX3" fmla="*/ 12192000 w 12192000"/>
              <a:gd name="connsiteY3" fmla="*/ 571011 h 2127374"/>
              <a:gd name="connsiteX4" fmla="*/ 12192000 w 12192000"/>
              <a:gd name="connsiteY4" fmla="*/ 2127374 h 2127374"/>
              <a:gd name="connsiteX5" fmla="*/ 0 w 12192000"/>
              <a:gd name="connsiteY5" fmla="*/ 2127374 h 2127374"/>
              <a:gd name="connsiteX6" fmla="*/ 0 w 12192000"/>
              <a:gd name="connsiteY6" fmla="*/ 571011 h 2127374"/>
              <a:gd name="connsiteX7" fmla="*/ 371474 w 12192000"/>
              <a:gd name="connsiteY7" fmla="*/ 571011 h 212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127374">
                <a:moveTo>
                  <a:pt x="371474" y="0"/>
                </a:moveTo>
                <a:lnTo>
                  <a:pt x="11820525" y="0"/>
                </a:lnTo>
                <a:lnTo>
                  <a:pt x="11820525" y="571011"/>
                </a:lnTo>
                <a:lnTo>
                  <a:pt x="12192000" y="571011"/>
                </a:lnTo>
                <a:lnTo>
                  <a:pt x="12192000" y="2127374"/>
                </a:lnTo>
                <a:lnTo>
                  <a:pt x="0" y="2127374"/>
                </a:lnTo>
                <a:lnTo>
                  <a:pt x="0" y="571011"/>
                </a:lnTo>
                <a:lnTo>
                  <a:pt x="371474" y="5710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noProof="0"/>
          </a:p>
        </p:txBody>
      </p:sp>
      <p:sp>
        <p:nvSpPr>
          <p:cNvPr id="22" name="Tijdelijke aanduiding voor afbeelding 21">
            <a:extLst>
              <a:ext uri="{FF2B5EF4-FFF2-40B4-BE49-F238E27FC236}">
                <a16:creationId xmlns:a16="http://schemas.microsoft.com/office/drawing/2014/main" id="{C9148FF8-1791-499B-86B7-D5A170C389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5301208"/>
          </a:xfrm>
          <a:custGeom>
            <a:avLst/>
            <a:gdLst>
              <a:gd name="connsiteX0" fmla="*/ 0 w 12192000"/>
              <a:gd name="connsiteY0" fmla="*/ 0 h 5481227"/>
              <a:gd name="connsiteX1" fmla="*/ 12192000 w 12192000"/>
              <a:gd name="connsiteY1" fmla="*/ 0 h 5481227"/>
              <a:gd name="connsiteX2" fmla="*/ 12192000 w 12192000"/>
              <a:gd name="connsiteY2" fmla="*/ 5481227 h 5481227"/>
              <a:gd name="connsiteX3" fmla="*/ 12191999 w 12192000"/>
              <a:gd name="connsiteY3" fmla="*/ 5481227 h 5481227"/>
              <a:gd name="connsiteX4" fmla="*/ 12191999 w 12192000"/>
              <a:gd name="connsiteY4" fmla="*/ 5301208 h 5481227"/>
              <a:gd name="connsiteX5" fmla="*/ 11820524 w 12192000"/>
              <a:gd name="connsiteY5" fmla="*/ 5301208 h 5481227"/>
              <a:gd name="connsiteX6" fmla="*/ 11820524 w 12192000"/>
              <a:gd name="connsiteY6" fmla="*/ 4730197 h 5481227"/>
              <a:gd name="connsiteX7" fmla="*/ 371473 w 12192000"/>
              <a:gd name="connsiteY7" fmla="*/ 4730197 h 5481227"/>
              <a:gd name="connsiteX8" fmla="*/ 371473 w 12192000"/>
              <a:gd name="connsiteY8" fmla="*/ 5301208 h 5481227"/>
              <a:gd name="connsiteX9" fmla="*/ 0 w 12192000"/>
              <a:gd name="connsiteY9" fmla="*/ 5301208 h 5481227"/>
              <a:gd name="connsiteX0" fmla="*/ 0 w 12192000"/>
              <a:gd name="connsiteY0" fmla="*/ 0 h 5481227"/>
              <a:gd name="connsiteX1" fmla="*/ 12192000 w 12192000"/>
              <a:gd name="connsiteY1" fmla="*/ 0 h 5481227"/>
              <a:gd name="connsiteX2" fmla="*/ 12192000 w 12192000"/>
              <a:gd name="connsiteY2" fmla="*/ 5481227 h 5481227"/>
              <a:gd name="connsiteX3" fmla="*/ 12191999 w 12192000"/>
              <a:gd name="connsiteY3" fmla="*/ 5301208 h 5481227"/>
              <a:gd name="connsiteX4" fmla="*/ 11820524 w 12192000"/>
              <a:gd name="connsiteY4" fmla="*/ 5301208 h 5481227"/>
              <a:gd name="connsiteX5" fmla="*/ 11820524 w 12192000"/>
              <a:gd name="connsiteY5" fmla="*/ 4730197 h 5481227"/>
              <a:gd name="connsiteX6" fmla="*/ 371473 w 12192000"/>
              <a:gd name="connsiteY6" fmla="*/ 4730197 h 5481227"/>
              <a:gd name="connsiteX7" fmla="*/ 371473 w 12192000"/>
              <a:gd name="connsiteY7" fmla="*/ 5301208 h 5481227"/>
              <a:gd name="connsiteX8" fmla="*/ 0 w 12192000"/>
              <a:gd name="connsiteY8" fmla="*/ 5301208 h 5481227"/>
              <a:gd name="connsiteX9" fmla="*/ 0 w 12192000"/>
              <a:gd name="connsiteY9" fmla="*/ 0 h 5481227"/>
              <a:gd name="connsiteX0" fmla="*/ 0 w 12192000"/>
              <a:gd name="connsiteY0" fmla="*/ 0 h 5301208"/>
              <a:gd name="connsiteX1" fmla="*/ 12192000 w 12192000"/>
              <a:gd name="connsiteY1" fmla="*/ 0 h 5301208"/>
              <a:gd name="connsiteX2" fmla="*/ 12191999 w 12192000"/>
              <a:gd name="connsiteY2" fmla="*/ 5301208 h 5301208"/>
              <a:gd name="connsiteX3" fmla="*/ 11820524 w 12192000"/>
              <a:gd name="connsiteY3" fmla="*/ 5301208 h 5301208"/>
              <a:gd name="connsiteX4" fmla="*/ 11820524 w 12192000"/>
              <a:gd name="connsiteY4" fmla="*/ 4730197 h 5301208"/>
              <a:gd name="connsiteX5" fmla="*/ 371473 w 12192000"/>
              <a:gd name="connsiteY5" fmla="*/ 4730197 h 5301208"/>
              <a:gd name="connsiteX6" fmla="*/ 371473 w 12192000"/>
              <a:gd name="connsiteY6" fmla="*/ 5301208 h 5301208"/>
              <a:gd name="connsiteX7" fmla="*/ 0 w 12192000"/>
              <a:gd name="connsiteY7" fmla="*/ 5301208 h 5301208"/>
              <a:gd name="connsiteX8" fmla="*/ 0 w 12192000"/>
              <a:gd name="connsiteY8" fmla="*/ 0 h 530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301208">
                <a:moveTo>
                  <a:pt x="0" y="0"/>
                </a:moveTo>
                <a:lnTo>
                  <a:pt x="12192000" y="0"/>
                </a:lnTo>
                <a:cubicBezTo>
                  <a:pt x="12192000" y="1767069"/>
                  <a:pt x="12191999" y="3534139"/>
                  <a:pt x="12191999" y="5301208"/>
                </a:cubicBezTo>
                <a:lnTo>
                  <a:pt x="11820524" y="5301208"/>
                </a:lnTo>
                <a:lnTo>
                  <a:pt x="11820524" y="4730197"/>
                </a:lnTo>
                <a:lnTo>
                  <a:pt x="371473" y="4730197"/>
                </a:lnTo>
                <a:lnTo>
                  <a:pt x="371473" y="5301208"/>
                </a:lnTo>
                <a:lnTo>
                  <a:pt x="0" y="53012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1044000" anchor="ctr" anchorCtr="0">
            <a:noAutofit/>
          </a:bodyPr>
          <a:lstStyle>
            <a:lvl1pPr algn="ctr">
              <a:buNone/>
              <a:defRPr sz="18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GB" noProof="0"/>
              <a:t>Click on the icon to insert an image.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561D809-9D06-4339-905E-57D15BF52D5F}"/>
              </a:ext>
            </a:extLst>
          </p:cNvPr>
          <p:cNvCxnSpPr/>
          <p:nvPr userDrawn="1"/>
        </p:nvCxnSpPr>
        <p:spPr>
          <a:xfrm>
            <a:off x="371475" y="5687728"/>
            <a:ext cx="1144905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C64C0D87-9DD0-440C-96F2-F1EA822656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3454" y="352892"/>
            <a:ext cx="11533584" cy="957955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7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Click to edit style.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ED989A-7D39-4965-A5D1-BCEF82645B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5072484"/>
            <a:ext cx="10585450" cy="315792"/>
          </a:xfrm>
        </p:spPr>
        <p:txBody>
          <a:bodyPr wrap="square">
            <a:spAutoFit/>
          </a:bodyPr>
          <a:lstStyle>
            <a:lvl1pPr marL="0" indent="0" algn="l"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the subtitle style of the model.</a:t>
            </a:r>
          </a:p>
        </p:txBody>
      </p:sp>
      <p:pic>
        <p:nvPicPr>
          <p:cNvPr id="8" name="Afbeelding 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83299867-540B-AC48-834F-027CB3C504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9342" y="5982719"/>
            <a:ext cx="2757696" cy="4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81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42DD64-0003-44D9-84BA-D8D1EE2026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Insert the title here.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AF439-70B1-4833-98E8-D81A6CDF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Title of the presentation | Name Surname | Date Place.</a:t>
            </a:r>
            <a:endParaRPr lang="en-GB" b="0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069166-6918-4B61-B0A5-D5929563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850" y="6221795"/>
            <a:ext cx="611449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‹no.›</a:t>
            </a:r>
          </a:p>
        </p:txBody>
      </p:sp>
      <p:sp>
        <p:nvSpPr>
          <p:cNvPr id="7" name="Tijdelijke aanduiding voor tekst 20">
            <a:extLst>
              <a:ext uri="{FF2B5EF4-FFF2-40B4-BE49-F238E27FC236}">
                <a16:creationId xmlns:a16="http://schemas.microsoft.com/office/drawing/2014/main" id="{02B4FB70-BC91-43F6-BF53-093B9565B0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1412875"/>
            <a:ext cx="4644653" cy="1508618"/>
          </a:xfrm>
        </p:spPr>
        <p:txBody>
          <a:bodyPr/>
          <a:lstStyle>
            <a:lvl1pPr marL="361950" indent="-361950">
              <a:lnSpc>
                <a:spcPts val="24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2"/>
                </a:solidFill>
                <a:latin typeface="+mn-lt"/>
              </a:defRPr>
            </a:lvl1pPr>
            <a:lvl2pPr marL="714375" indent="-361950">
              <a:lnSpc>
                <a:spcPts val="24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2"/>
                </a:solidFill>
              </a:defRPr>
            </a:lvl2pPr>
            <a:lvl3pPr marL="1076325" indent="-223838">
              <a:lnSpc>
                <a:spcPts val="24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 marL="1971675" indent="-180975">
              <a:lnSpc>
                <a:spcPts val="24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 marL="2600325" indent="0">
              <a:lnSpc>
                <a:spcPts val="2400"/>
              </a:lnSpc>
              <a:spcBef>
                <a:spcPts val="0"/>
              </a:spcBef>
              <a:defRPr sz="16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the text style.</a:t>
            </a:r>
          </a:p>
          <a:p>
            <a:pPr lvl="1"/>
            <a:r>
              <a:rPr lang="en-GB" noProof="0" dirty="0"/>
              <a:t> 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tekst 20">
            <a:extLst>
              <a:ext uri="{FF2B5EF4-FFF2-40B4-BE49-F238E27FC236}">
                <a16:creationId xmlns:a16="http://schemas.microsoft.com/office/drawing/2014/main" id="{F8C2FADA-18B4-4ADB-88EE-EA2F16EFB5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7928" y="1393830"/>
            <a:ext cx="504824" cy="307777"/>
          </a:xfrm>
        </p:spPr>
        <p:txBody>
          <a:bodyPr/>
          <a:lstStyle>
            <a:lvl1pPr marL="361950" indent="-361950" algn="r">
              <a:lnSpc>
                <a:spcPts val="2400"/>
              </a:lnSpc>
              <a:spcBef>
                <a:spcPts val="0"/>
              </a:spcBef>
              <a:buFont typeface="+mj-lt"/>
              <a:buNone/>
              <a:defRPr sz="2000" b="1">
                <a:solidFill>
                  <a:schemeClr val="bg2"/>
                </a:solidFill>
                <a:latin typeface="+mn-lt"/>
              </a:defRPr>
            </a:lvl1pPr>
            <a:lvl2pPr marL="714375" indent="-361950" algn="r"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1076325" indent="-223838" algn="r">
              <a:lnSpc>
                <a:spcPct val="125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971675" indent="-180975" algn="r">
              <a:lnSpc>
                <a:spcPct val="125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2600325" indent="0" algn="r">
              <a:lnSpc>
                <a:spcPct val="125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No.</a:t>
            </a:r>
          </a:p>
        </p:txBody>
      </p:sp>
      <p:sp>
        <p:nvSpPr>
          <p:cNvPr id="9" name="Tijdelijke aanduiding voor tekst 20">
            <a:extLst>
              <a:ext uri="{FF2B5EF4-FFF2-40B4-BE49-F238E27FC236}">
                <a16:creationId xmlns:a16="http://schemas.microsoft.com/office/drawing/2014/main" id="{DF3A78EE-60E5-4831-96A7-1F4F74BFF2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8413" y="1412875"/>
            <a:ext cx="4644653" cy="1508618"/>
          </a:xfrm>
        </p:spPr>
        <p:txBody>
          <a:bodyPr/>
          <a:lstStyle>
            <a:lvl1pPr marL="361950" indent="-361950">
              <a:lnSpc>
                <a:spcPts val="24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2"/>
                </a:solidFill>
                <a:latin typeface="+mn-lt"/>
              </a:defRPr>
            </a:lvl1pPr>
            <a:lvl2pPr marL="714375" indent="-361950">
              <a:lnSpc>
                <a:spcPts val="24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  <a:defRPr>
                <a:solidFill>
                  <a:schemeClr val="tx2"/>
                </a:solidFill>
              </a:defRPr>
            </a:lvl2pPr>
            <a:lvl3pPr marL="1076325" indent="-223838">
              <a:lnSpc>
                <a:spcPts val="24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 marL="1971675" indent="-180975">
              <a:lnSpc>
                <a:spcPts val="24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 marL="2600325" indent="0">
              <a:lnSpc>
                <a:spcPts val="2400"/>
              </a:lnSpc>
              <a:spcBef>
                <a:spcPts val="0"/>
              </a:spcBef>
              <a:defRPr sz="16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the text style.</a:t>
            </a:r>
          </a:p>
          <a:p>
            <a:pPr lvl="1"/>
            <a:r>
              <a:rPr lang="en-GB" noProof="0" dirty="0"/>
              <a:t> 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Tijdelijke aanduiding voor tekst 20">
            <a:extLst>
              <a:ext uri="{FF2B5EF4-FFF2-40B4-BE49-F238E27FC236}">
                <a16:creationId xmlns:a16="http://schemas.microsoft.com/office/drawing/2014/main" id="{04D2F707-27EA-4DBB-8CC5-A984DCFE89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93066" y="1393830"/>
            <a:ext cx="504824" cy="307777"/>
          </a:xfrm>
        </p:spPr>
        <p:txBody>
          <a:bodyPr/>
          <a:lstStyle>
            <a:lvl1pPr marL="361950" indent="-361950" algn="r">
              <a:lnSpc>
                <a:spcPts val="2400"/>
              </a:lnSpc>
              <a:spcBef>
                <a:spcPts val="0"/>
              </a:spcBef>
              <a:buFont typeface="+mj-lt"/>
              <a:buNone/>
              <a:defRPr sz="2000" b="1">
                <a:solidFill>
                  <a:schemeClr val="bg2"/>
                </a:solidFill>
                <a:latin typeface="+mn-lt"/>
              </a:defRPr>
            </a:lvl1pPr>
            <a:lvl2pPr marL="714375" indent="-361950" algn="r"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1076325" indent="-223838" algn="r">
              <a:lnSpc>
                <a:spcPct val="125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971675" indent="-180975" algn="r">
              <a:lnSpc>
                <a:spcPct val="125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2600325" indent="0" algn="r">
              <a:lnSpc>
                <a:spcPct val="125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5070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42DD64-0003-44D9-84BA-D8D1EE2026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Insert the title here.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AF439-70B1-4833-98E8-D81A6CDF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Title of the presentation | Name Surname | Date Place.</a:t>
            </a:r>
            <a:endParaRPr lang="en-GB" b="0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069166-6918-4B61-B0A5-D5929563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850" y="6221795"/>
            <a:ext cx="611449" cy="307777"/>
          </a:xfrm>
        </p:spPr>
        <p:txBody>
          <a:bodyPr/>
          <a:lstStyle/>
          <a:p>
            <a:r>
              <a:rPr lang="en-GB" noProof="0"/>
              <a:t>‹no.›</a:t>
            </a:r>
          </a:p>
        </p:txBody>
      </p:sp>
      <p:sp>
        <p:nvSpPr>
          <p:cNvPr id="7" name="Tijdelijke aanduiding voor tekst 20">
            <a:extLst>
              <a:ext uri="{FF2B5EF4-FFF2-40B4-BE49-F238E27FC236}">
                <a16:creationId xmlns:a16="http://schemas.microsoft.com/office/drawing/2014/main" id="{02B4FB70-BC91-43F6-BF53-093B9565B0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1412875"/>
            <a:ext cx="3348509" cy="1200842"/>
          </a:xfrm>
        </p:spPr>
        <p:txBody>
          <a:bodyPr/>
          <a:lstStyle>
            <a:lvl1pPr marL="361950" indent="-361950">
              <a:lnSpc>
                <a:spcPts val="24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2"/>
                </a:solidFill>
                <a:latin typeface="+mn-lt"/>
              </a:defRPr>
            </a:lvl1pPr>
            <a:lvl2pPr marL="714375" indent="-361950">
              <a:lnSpc>
                <a:spcPts val="24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2"/>
                </a:solidFill>
              </a:defRPr>
            </a:lvl2pPr>
            <a:lvl3pPr marL="1076325" indent="-223838">
              <a:lnSpc>
                <a:spcPts val="24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 marL="1971675" indent="-180975">
              <a:lnSpc>
                <a:spcPts val="24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 marL="2600325" indent="0">
              <a:lnSpc>
                <a:spcPts val="24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/>
              <a:t>Click to edit the text style.</a:t>
            </a:r>
          </a:p>
          <a:p>
            <a:pPr lvl="1"/>
            <a:r>
              <a:rPr lang="en-GB" noProof="0"/>
              <a:t> 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8" name="Tijdelijke aanduiding voor tekst 20">
            <a:extLst>
              <a:ext uri="{FF2B5EF4-FFF2-40B4-BE49-F238E27FC236}">
                <a16:creationId xmlns:a16="http://schemas.microsoft.com/office/drawing/2014/main" id="{F8C2FADA-18B4-4ADB-88EE-EA2F16EFB5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23792" y="1393830"/>
            <a:ext cx="1619797" cy="307777"/>
          </a:xfrm>
        </p:spPr>
        <p:txBody>
          <a:bodyPr/>
          <a:lstStyle>
            <a:lvl1pPr marL="361950" indent="-361950" algn="r">
              <a:lnSpc>
                <a:spcPts val="2400"/>
              </a:lnSpc>
              <a:spcBef>
                <a:spcPts val="0"/>
              </a:spcBef>
              <a:buFont typeface="+mj-lt"/>
              <a:buNone/>
              <a:defRPr sz="2000" b="1">
                <a:solidFill>
                  <a:schemeClr val="bg2"/>
                </a:solidFill>
                <a:latin typeface="+mn-lt"/>
              </a:defRPr>
            </a:lvl1pPr>
            <a:lvl2pPr marL="714375" indent="-361950" algn="r"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1076325" indent="-223838" algn="r">
              <a:lnSpc>
                <a:spcPct val="125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971675" indent="-180975" algn="r">
              <a:lnSpc>
                <a:spcPct val="125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2600325" indent="0" algn="r">
              <a:lnSpc>
                <a:spcPct val="125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No.</a:t>
            </a:r>
          </a:p>
        </p:txBody>
      </p:sp>
      <p:sp>
        <p:nvSpPr>
          <p:cNvPr id="9" name="Tijdelijke aanduiding voor tekst 20">
            <a:extLst>
              <a:ext uri="{FF2B5EF4-FFF2-40B4-BE49-F238E27FC236}">
                <a16:creationId xmlns:a16="http://schemas.microsoft.com/office/drawing/2014/main" id="{DF3A78EE-60E5-4831-96A7-1F4F74BFF2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8413" y="1412875"/>
            <a:ext cx="3348509" cy="1200842"/>
          </a:xfrm>
        </p:spPr>
        <p:txBody>
          <a:bodyPr/>
          <a:lstStyle>
            <a:lvl1pPr marL="361950" indent="-361950">
              <a:lnSpc>
                <a:spcPts val="24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2"/>
                </a:solidFill>
                <a:latin typeface="+mn-lt"/>
              </a:defRPr>
            </a:lvl1pPr>
            <a:lvl2pPr marL="714375" indent="-361950">
              <a:lnSpc>
                <a:spcPts val="24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  <a:defRPr>
                <a:solidFill>
                  <a:schemeClr val="tx2"/>
                </a:solidFill>
              </a:defRPr>
            </a:lvl2pPr>
            <a:lvl3pPr marL="1076325" indent="-223838">
              <a:lnSpc>
                <a:spcPts val="24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 marL="1971675" indent="-180975">
              <a:lnSpc>
                <a:spcPts val="24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 marL="2600325" indent="0">
              <a:lnSpc>
                <a:spcPts val="24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/>
              <a:t>Click to edit the text style.</a:t>
            </a:r>
          </a:p>
          <a:p>
            <a:pPr lvl="1"/>
            <a:r>
              <a:rPr lang="en-GB" noProof="0"/>
              <a:t> 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10" name="Tijdelijke aanduiding voor tekst 20">
            <a:extLst>
              <a:ext uri="{FF2B5EF4-FFF2-40B4-BE49-F238E27FC236}">
                <a16:creationId xmlns:a16="http://schemas.microsoft.com/office/drawing/2014/main" id="{04D2F707-27EA-4DBB-8CC5-A984DCFE89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68930" y="1393830"/>
            <a:ext cx="1619797" cy="615553"/>
          </a:xfrm>
        </p:spPr>
        <p:txBody>
          <a:bodyPr/>
          <a:lstStyle>
            <a:lvl1pPr marL="361950" marR="0" indent="-36195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 b="1">
                <a:solidFill>
                  <a:schemeClr val="bg2"/>
                </a:solidFill>
                <a:latin typeface="+mn-lt"/>
              </a:defRPr>
            </a:lvl1pPr>
            <a:lvl2pPr marL="714375" indent="-361950" algn="r"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1076325" indent="-223838" algn="r">
              <a:lnSpc>
                <a:spcPct val="125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971675" indent="-180975" algn="r">
              <a:lnSpc>
                <a:spcPct val="125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2600325" indent="0" algn="r">
              <a:lnSpc>
                <a:spcPct val="125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marL="361950" marR="0" lvl="0" indent="-36195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noProof="0"/>
              <a:t>No.</a:t>
            </a:r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1934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AF439-70B1-4833-98E8-D81A6CDF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Title of the presentation | Name Surname | Date Place.</a:t>
            </a:r>
            <a:endParaRPr lang="en-GB" b="0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069166-6918-4B61-B0A5-D5929563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850" y="6221795"/>
            <a:ext cx="611449" cy="307777"/>
          </a:xfrm>
        </p:spPr>
        <p:txBody>
          <a:bodyPr/>
          <a:lstStyle/>
          <a:p>
            <a:r>
              <a:rPr lang="en-GB" noProof="0"/>
              <a:t>‹no.›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F7794D62-4901-48ED-907C-623DB03D5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style.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306EE45-06F8-4DF4-83C5-FDC8369F38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1412875"/>
            <a:ext cx="8064500" cy="155343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GB" noProof="0"/>
              <a:t>Click to edit the text style of the model.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00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AF439-70B1-4833-98E8-D81A6CDF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Titel of the presentation | Name Surname | Date Place.</a:t>
            </a:r>
            <a:endParaRPr lang="en-GB" b="0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069166-6918-4B61-B0A5-D5929563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850" y="6221795"/>
            <a:ext cx="611449" cy="307777"/>
          </a:xfrm>
        </p:spPr>
        <p:txBody>
          <a:bodyPr/>
          <a:lstStyle/>
          <a:p>
            <a:r>
              <a:rPr lang="en-GB" noProof="0"/>
              <a:t>‹no.›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F7794D62-4901-48ED-907C-623DB03D5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style.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D86EA7-3800-4098-9C3B-D60C83F74C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1412875"/>
            <a:ext cx="5040313" cy="1553439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en-GB" noProof="0"/>
              <a:t>Click to edit the text style of the model.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8616C892-A3D7-4AB8-A8C1-25C693427B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8414" y="1412875"/>
            <a:ext cx="5040313" cy="1553439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en-GB" noProof="0"/>
              <a:t>Click to edit the text style of the model.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300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DE4BFBE3-11A7-4511-A1B9-AB9AD49EE09C}"/>
              </a:ext>
            </a:extLst>
          </p:cNvPr>
          <p:cNvSpPr/>
          <p:nvPr userDrawn="1"/>
        </p:nvSpPr>
        <p:spPr>
          <a:xfrm>
            <a:off x="-1" y="5625244"/>
            <a:ext cx="12192000" cy="1232755"/>
          </a:xfrm>
          <a:custGeom>
            <a:avLst/>
            <a:gdLst>
              <a:gd name="connsiteX0" fmla="*/ 0 w 12192000"/>
              <a:gd name="connsiteY0" fmla="*/ 0 h 980645"/>
              <a:gd name="connsiteX1" fmla="*/ 12192000 w 12192000"/>
              <a:gd name="connsiteY1" fmla="*/ 0 h 980645"/>
              <a:gd name="connsiteX2" fmla="*/ 12192000 w 12192000"/>
              <a:gd name="connsiteY2" fmla="*/ 980645 h 980645"/>
              <a:gd name="connsiteX3" fmla="*/ 0 w 12192000"/>
              <a:gd name="connsiteY3" fmla="*/ 980645 h 98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980645">
                <a:moveTo>
                  <a:pt x="0" y="0"/>
                </a:moveTo>
                <a:lnTo>
                  <a:pt x="12192000" y="0"/>
                </a:lnTo>
                <a:lnTo>
                  <a:pt x="12192000" y="980645"/>
                </a:lnTo>
                <a:lnTo>
                  <a:pt x="0" y="9806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84D550-020C-4B96-B890-10F240E3FC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701" y="333375"/>
            <a:ext cx="11407598" cy="970715"/>
          </a:xfrm>
        </p:spPr>
        <p:txBody>
          <a:bodyPr wrap="square" anchor="t" anchorCtr="0">
            <a:spAutoFit/>
          </a:bodyPr>
          <a:lstStyle>
            <a:lvl1pPr>
              <a:lnSpc>
                <a:spcPct val="83000"/>
              </a:lnSpc>
              <a:defRPr sz="7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Chapter title.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80BF8A-05CD-44BB-B796-05D05D7D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of the presentation | Name Surname | Date Place.</a:t>
            </a:r>
            <a:endParaRPr lang="en-GB" b="0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C4D239-1FB6-4805-BC67-2F75F30F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‹no.›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FC17311D-1941-4669-98A7-5B9BC81A3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1412875"/>
            <a:ext cx="4644653" cy="1578061"/>
          </a:xfrm>
        </p:spPr>
        <p:txBody>
          <a:bodyPr/>
          <a:lstStyle>
            <a:lvl1pPr marL="361950" indent="-361950">
              <a:lnSpc>
                <a:spcPts val="2400"/>
              </a:lnSpc>
              <a:spcBef>
                <a:spcPts val="0"/>
              </a:spcBef>
              <a:buFont typeface="+mj-lt"/>
              <a:buAutoNum type="arabicPeriod"/>
              <a:defRPr sz="1600">
                <a:solidFill>
                  <a:schemeClr val="bg1"/>
                </a:solidFill>
                <a:latin typeface="+mn-lt"/>
              </a:defRPr>
            </a:lvl1pPr>
            <a:lvl2pPr marL="714375" indent="-361950">
              <a:lnSpc>
                <a:spcPts val="24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076325" indent="-223838">
              <a:lnSpc>
                <a:spcPts val="24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 marL="1971675" indent="-180975">
              <a:lnSpc>
                <a:spcPts val="24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 marL="2600325" indent="0">
              <a:lnSpc>
                <a:spcPts val="24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text style.</a:t>
            </a:r>
          </a:p>
          <a:p>
            <a:pPr lvl="1"/>
            <a:r>
              <a:rPr lang="en-GB" noProof="0" dirty="0"/>
              <a:t> 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2" name="Tijdelijke aanduiding voor tekst 20">
            <a:extLst>
              <a:ext uri="{FF2B5EF4-FFF2-40B4-BE49-F238E27FC236}">
                <a16:creationId xmlns:a16="http://schemas.microsoft.com/office/drawing/2014/main" id="{FD8F491C-E061-4349-A0D4-531613F30B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7928" y="1393830"/>
            <a:ext cx="504824" cy="307777"/>
          </a:xfrm>
        </p:spPr>
        <p:txBody>
          <a:bodyPr/>
          <a:lstStyle>
            <a:lvl1pPr marL="361950" indent="-361950" algn="r">
              <a:lnSpc>
                <a:spcPts val="2400"/>
              </a:lnSpc>
              <a:spcBef>
                <a:spcPts val="0"/>
              </a:spcBef>
              <a:buFont typeface="+mj-lt"/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714375" indent="-361950" algn="r"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1076325" indent="-223838" algn="r">
              <a:lnSpc>
                <a:spcPct val="125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971675" indent="-180975" algn="r">
              <a:lnSpc>
                <a:spcPct val="125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2600325" indent="0" algn="r">
              <a:lnSpc>
                <a:spcPct val="125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No.</a:t>
            </a:r>
          </a:p>
        </p:txBody>
      </p:sp>
      <p:sp>
        <p:nvSpPr>
          <p:cNvPr id="23" name="Tijdelijke aanduiding voor tekst 20">
            <a:extLst>
              <a:ext uri="{FF2B5EF4-FFF2-40B4-BE49-F238E27FC236}">
                <a16:creationId xmlns:a16="http://schemas.microsoft.com/office/drawing/2014/main" id="{04EA9CDB-E565-473D-81ED-CCD3EA31A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8413" y="1412875"/>
            <a:ext cx="4644653" cy="1578061"/>
          </a:xfrm>
        </p:spPr>
        <p:txBody>
          <a:bodyPr/>
          <a:lstStyle>
            <a:lvl1pPr marL="361950" indent="-361950">
              <a:lnSpc>
                <a:spcPts val="2400"/>
              </a:lnSpc>
              <a:spcBef>
                <a:spcPts val="0"/>
              </a:spcBef>
              <a:buFont typeface="+mj-lt"/>
              <a:buAutoNum type="arabicPeriod"/>
              <a:defRPr sz="1600">
                <a:solidFill>
                  <a:schemeClr val="bg1"/>
                </a:solidFill>
                <a:latin typeface="+mn-lt"/>
              </a:defRPr>
            </a:lvl1pPr>
            <a:lvl2pPr marL="714375" indent="-361950">
              <a:lnSpc>
                <a:spcPts val="24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076325" indent="-223838">
              <a:lnSpc>
                <a:spcPts val="24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 marL="1971675" indent="-180975">
              <a:lnSpc>
                <a:spcPts val="24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 marL="2600325" indent="0">
              <a:lnSpc>
                <a:spcPts val="24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text style.</a:t>
            </a:r>
          </a:p>
          <a:p>
            <a:pPr lvl="1"/>
            <a:r>
              <a:rPr lang="en-GB" noProof="0" dirty="0"/>
              <a:t> 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4" name="Tijdelijke aanduiding voor tekst 20">
            <a:extLst>
              <a:ext uri="{FF2B5EF4-FFF2-40B4-BE49-F238E27FC236}">
                <a16:creationId xmlns:a16="http://schemas.microsoft.com/office/drawing/2014/main" id="{DEBF3DC8-D6A9-4054-924F-C53AD89731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93066" y="1393830"/>
            <a:ext cx="504824" cy="307777"/>
          </a:xfrm>
        </p:spPr>
        <p:txBody>
          <a:bodyPr/>
          <a:lstStyle>
            <a:lvl1pPr marL="361950" indent="-361950" algn="r">
              <a:lnSpc>
                <a:spcPts val="2400"/>
              </a:lnSpc>
              <a:spcBef>
                <a:spcPts val="0"/>
              </a:spcBef>
              <a:buFont typeface="+mj-lt"/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714375" indent="-361950" algn="r"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1076325" indent="-223838" algn="r">
              <a:lnSpc>
                <a:spcPct val="125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971675" indent="-180975" algn="r">
              <a:lnSpc>
                <a:spcPct val="125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2600325" indent="0" algn="r">
              <a:lnSpc>
                <a:spcPct val="125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1069134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t Beeld Witte 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FCCF66-D028-44FA-9356-13E97E773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4" y="1416236"/>
            <a:ext cx="8064501" cy="155343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4EB2E76A-4D35-4F1B-BFF2-EAA8CAE11B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-1"/>
            <a:ext cx="12192001" cy="6857571"/>
          </a:xfrm>
          <a:custGeom>
            <a:avLst/>
            <a:gdLst>
              <a:gd name="connsiteX0" fmla="*/ 1 w 12192001"/>
              <a:gd name="connsiteY0" fmla="*/ 0 h 6857571"/>
              <a:gd name="connsiteX1" fmla="*/ 12192001 w 12192001"/>
              <a:gd name="connsiteY1" fmla="*/ 0 h 6857571"/>
              <a:gd name="connsiteX2" fmla="*/ 12192000 w 12192001"/>
              <a:gd name="connsiteY2" fmla="*/ 5301208 h 6857571"/>
              <a:gd name="connsiteX3" fmla="*/ 12192000 w 12192001"/>
              <a:gd name="connsiteY3" fmla="*/ 6857571 h 6857571"/>
              <a:gd name="connsiteX4" fmla="*/ 0 w 12192001"/>
              <a:gd name="connsiteY4" fmla="*/ 6857571 h 6857571"/>
              <a:gd name="connsiteX5" fmla="*/ 0 w 12192001"/>
              <a:gd name="connsiteY5" fmla="*/ 5034111 h 6857571"/>
              <a:gd name="connsiteX6" fmla="*/ 1 w 12192001"/>
              <a:gd name="connsiteY6" fmla="*/ 5034111 h 685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57571">
                <a:moveTo>
                  <a:pt x="1" y="0"/>
                </a:moveTo>
                <a:lnTo>
                  <a:pt x="12192001" y="0"/>
                </a:lnTo>
                <a:cubicBezTo>
                  <a:pt x="12192001" y="1767069"/>
                  <a:pt x="12192000" y="3534139"/>
                  <a:pt x="12192000" y="5301208"/>
                </a:cubicBezTo>
                <a:lnTo>
                  <a:pt x="12192000" y="6857571"/>
                </a:lnTo>
                <a:lnTo>
                  <a:pt x="0" y="6857571"/>
                </a:lnTo>
                <a:lnTo>
                  <a:pt x="0" y="5034111"/>
                </a:lnTo>
                <a:lnTo>
                  <a:pt x="1" y="503411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1044000" anchor="ctr" anchorCtr="0">
            <a:noAutofit/>
          </a:bodyPr>
          <a:lstStyle>
            <a:lvl1pPr algn="ctr">
              <a:buNone/>
              <a:defRPr sz="18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GB" noProof="0" dirty="0"/>
              <a:t>Click on the icon to insert an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42DD64-0003-44D9-84BA-D8D1EE2026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4" y="2791452"/>
            <a:ext cx="10585452" cy="1061829"/>
          </a:xfrm>
        </p:spPr>
        <p:txBody>
          <a:bodyPr anchor="ctr" anchorCtr="0"/>
          <a:lstStyle>
            <a:lvl1pPr algn="ctr">
              <a:defRPr sz="7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/>
              <a:t>Click to edit.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AF439-70B1-4833-98E8-D81A6CDF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of the presentation | Name Surname | Date Place.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069166-6918-4B61-B0A5-D5929563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850" y="6221795"/>
            <a:ext cx="611449" cy="3077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‹no.›</a:t>
            </a:r>
          </a:p>
        </p:txBody>
      </p:sp>
    </p:spTree>
    <p:extLst>
      <p:ext uri="{BB962C8B-B14F-4D97-AF65-F5344CB8AC3E}">
        <p14:creationId xmlns:p14="http://schemas.microsoft.com/office/powerpoint/2010/main" val="161566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t Beeld Zwart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FCCF66-D028-44FA-9356-13E97E773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4" y="1416236"/>
            <a:ext cx="8064501" cy="155343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4EB2E76A-4D35-4F1B-BFF2-EAA8CAE11B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-1"/>
            <a:ext cx="12192001" cy="6857571"/>
          </a:xfrm>
          <a:custGeom>
            <a:avLst/>
            <a:gdLst>
              <a:gd name="connsiteX0" fmla="*/ 1 w 12192001"/>
              <a:gd name="connsiteY0" fmla="*/ 0 h 6857571"/>
              <a:gd name="connsiteX1" fmla="*/ 12192001 w 12192001"/>
              <a:gd name="connsiteY1" fmla="*/ 0 h 6857571"/>
              <a:gd name="connsiteX2" fmla="*/ 12192000 w 12192001"/>
              <a:gd name="connsiteY2" fmla="*/ 5301208 h 6857571"/>
              <a:gd name="connsiteX3" fmla="*/ 12192000 w 12192001"/>
              <a:gd name="connsiteY3" fmla="*/ 6857571 h 6857571"/>
              <a:gd name="connsiteX4" fmla="*/ 0 w 12192001"/>
              <a:gd name="connsiteY4" fmla="*/ 6857571 h 6857571"/>
              <a:gd name="connsiteX5" fmla="*/ 0 w 12192001"/>
              <a:gd name="connsiteY5" fmla="*/ 5034111 h 6857571"/>
              <a:gd name="connsiteX6" fmla="*/ 1 w 12192001"/>
              <a:gd name="connsiteY6" fmla="*/ 5034111 h 685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57571">
                <a:moveTo>
                  <a:pt x="1" y="0"/>
                </a:moveTo>
                <a:lnTo>
                  <a:pt x="12192001" y="0"/>
                </a:lnTo>
                <a:cubicBezTo>
                  <a:pt x="12192001" y="1767069"/>
                  <a:pt x="12192000" y="3534139"/>
                  <a:pt x="12192000" y="5301208"/>
                </a:cubicBezTo>
                <a:lnTo>
                  <a:pt x="12192000" y="6857571"/>
                </a:lnTo>
                <a:lnTo>
                  <a:pt x="0" y="6857571"/>
                </a:lnTo>
                <a:lnTo>
                  <a:pt x="0" y="5034111"/>
                </a:lnTo>
                <a:lnTo>
                  <a:pt x="1" y="503411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1044000" anchor="ctr" anchorCtr="0">
            <a:noAutofit/>
          </a:bodyPr>
          <a:lstStyle>
            <a:lvl1pPr algn="ctr">
              <a:buNone/>
              <a:defRPr sz="18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GB" noProof="0" dirty="0"/>
              <a:t>Click on the icon to insert an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42DD64-0003-44D9-84BA-D8D1EE2026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6086" y="2621713"/>
            <a:ext cx="6206258" cy="552139"/>
          </a:xfrm>
        </p:spPr>
        <p:txBody>
          <a:bodyPr anchor="ctr" anchorCtr="0"/>
          <a:lstStyle>
            <a:lvl1pPr algn="ctr">
              <a:defRPr sz="3800" b="0" i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0"/>
              <a:t>Click to edit.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AF439-70B1-4833-98E8-D81A6CDF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of the presentation | Name Surname | Date Place.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069166-6918-4B61-B0A5-D5929563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850" y="6221795"/>
            <a:ext cx="611449" cy="3077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‹no.›</a:t>
            </a:r>
          </a:p>
        </p:txBody>
      </p:sp>
    </p:spTree>
    <p:extLst>
      <p:ext uri="{BB962C8B-B14F-4D97-AF65-F5344CB8AC3E}">
        <p14:creationId xmlns:p14="http://schemas.microsoft.com/office/powerpoint/2010/main" val="111277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030D29-D884-4D67-B35A-C53B2F8C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274" y="1416236"/>
            <a:ext cx="8064501" cy="275043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 noProof="0" dirty="0"/>
              <a:t>Click to edit the text style of the model.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692C172-119C-46CD-A48C-AEBAD963D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333375"/>
            <a:ext cx="11376025" cy="4247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0"/>
              <a:t>Click to edit the style.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67B8AD-E6CC-439E-8C05-A689B4CA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6" y="6347705"/>
            <a:ext cx="741620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noProof="0"/>
              <a:t>Title of the presentation | Name Surname | Date Place.</a:t>
            </a:r>
            <a:endParaRPr lang="en-GB" b="0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AB56EB-CB24-4FEA-975B-F6B5ADE4D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850" y="6224176"/>
            <a:ext cx="611449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20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noProof="0"/>
              <a:t>‹no.›</a:t>
            </a:r>
            <a:endParaRPr lang="en-GB" sz="2000" noProof="0"/>
          </a:p>
        </p:txBody>
      </p:sp>
    </p:spTree>
    <p:extLst>
      <p:ext uri="{BB962C8B-B14F-4D97-AF65-F5344CB8AC3E}">
        <p14:creationId xmlns:p14="http://schemas.microsoft.com/office/powerpoint/2010/main" val="218786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62" r:id="rId5"/>
    <p:sldLayoutId id="2147483668" r:id="rId6"/>
    <p:sldLayoutId id="2147483651" r:id="rId7"/>
    <p:sldLayoutId id="2147483666" r:id="rId8"/>
    <p:sldLayoutId id="2147483667" r:id="rId9"/>
    <p:sldLayoutId id="2147483664" r:id="rId10"/>
    <p:sldLayoutId id="2147483655" r:id="rId11"/>
  </p:sldLayoutIdLst>
  <p:hf hdr="0" dt="0"/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kern="1200">
          <a:solidFill>
            <a:schemeClr val="bg2"/>
          </a:solidFill>
          <a:latin typeface="Bolder Light" panose="000004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3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Bolder Light" panose="00000400000000000000" pitchFamily="2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05000"/>
        </a:lnSpc>
        <a:spcBef>
          <a:spcPts val="300"/>
        </a:spcBef>
        <a:buSzPct val="80000"/>
        <a:buFont typeface="Wingdings" panose="05000000000000000000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5000"/>
        </a:lnSpc>
        <a:spcBef>
          <a:spcPts val="3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12750" indent="-180975" algn="l" defTabSz="914400" rtl="0" eaLnBrk="1" latinLnBrk="0" hangingPunct="1">
        <a:lnSpc>
          <a:spcPct val="105000"/>
        </a:lnSpc>
        <a:spcBef>
          <a:spcPts val="3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5000"/>
        </a:lnSpc>
        <a:spcBef>
          <a:spcPts val="300"/>
        </a:spcBef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361950" indent="-361950" algn="l" defTabSz="914400" rtl="0" eaLnBrk="1" latinLnBrk="0" hangingPunct="1">
        <a:lnSpc>
          <a:spcPct val="105000"/>
        </a:lnSpc>
        <a:spcBef>
          <a:spcPts val="3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717550" indent="-355600" algn="l" defTabSz="914400" rtl="0" eaLnBrk="1" latinLnBrk="0" hangingPunct="1">
        <a:lnSpc>
          <a:spcPct val="105000"/>
        </a:lnSpc>
        <a:spcBef>
          <a:spcPts val="300"/>
        </a:spcBef>
        <a:buFont typeface="+mj-lt"/>
        <a:buAutoNum type="alphaL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5000"/>
        </a:lnSpc>
        <a:spcBef>
          <a:spcPts val="300"/>
        </a:spcBef>
        <a:buFont typeface="Arial" panose="020B0604020202020204" pitchFamily="34" charset="0"/>
        <a:buNone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5000"/>
        </a:lnSpc>
        <a:spcBef>
          <a:spcPts val="3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296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890" userDrawn="1">
          <p15:clr>
            <a:srgbClr val="F26B43"/>
          </p15:clr>
        </p15:guide>
        <p15:guide id="7" pos="506" userDrawn="1">
          <p15:clr>
            <a:srgbClr val="F26B43"/>
          </p15:clr>
        </p15:guide>
        <p15:guide id="8" pos="7174" userDrawn="1">
          <p15:clr>
            <a:srgbClr val="F26B43"/>
          </p15:clr>
        </p15:guide>
        <p15:guide id="9" orient="horz" pos="3702" userDrawn="1">
          <p15:clr>
            <a:srgbClr val="F26B43"/>
          </p15:clr>
        </p15:guide>
        <p15:guide id="10" pos="5586" userDrawn="1">
          <p15:clr>
            <a:srgbClr val="F26B43"/>
          </p15:clr>
        </p15:guide>
        <p15:guide id="11" pos="3999" userDrawn="1">
          <p15:clr>
            <a:srgbClr val="F26B43"/>
          </p15:clr>
        </p15:guide>
        <p15:guide id="12" pos="36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 descr="Afbeelding met lucht, water, buiten, boot&#10;&#10;Automatisch gegenereerde beschrijving">
            <a:extLst>
              <a:ext uri="{FF2B5EF4-FFF2-40B4-BE49-F238E27FC236}">
                <a16:creationId xmlns:a16="http://schemas.microsoft.com/office/drawing/2014/main" id="{4625C33F-69EF-41F3-BB5C-A3671F21FE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300663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80FC6D7-BB37-412F-9F5B-5D4BE6B54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352425"/>
            <a:ext cx="11533188" cy="2490682"/>
          </a:xfrm>
        </p:spPr>
        <p:txBody>
          <a:bodyPr/>
          <a:lstStyle/>
          <a:p>
            <a:r>
              <a:rPr lang="en-GB" dirty="0" err="1"/>
              <a:t>Digitale</a:t>
            </a:r>
            <a:r>
              <a:rPr lang="en-GB" dirty="0"/>
              <a:t> </a:t>
            </a:r>
            <a:r>
              <a:rPr lang="en-GB" dirty="0" err="1"/>
              <a:t>Balie</a:t>
            </a:r>
            <a:r>
              <a:rPr lang="en-GB" dirty="0"/>
              <a:t> Rotterdam:</a:t>
            </a:r>
            <a:br>
              <a:rPr lang="en-GB" dirty="0"/>
            </a:br>
            <a:r>
              <a:rPr lang="en-GB" sz="4400" dirty="0"/>
              <a:t>Digital Service Desk for citizens</a:t>
            </a:r>
            <a:br>
              <a:rPr lang="en-GB" sz="4400" dirty="0"/>
            </a:br>
            <a:br>
              <a:rPr lang="en-GB" sz="4400" dirty="0"/>
            </a:br>
            <a:r>
              <a:rPr lang="en-GB" sz="3200" dirty="0"/>
              <a:t>//User Centric//Personal//</a:t>
            </a:r>
            <a:r>
              <a:rPr lang="en-GB" sz="3200" dirty="0" err="1"/>
              <a:t>Accesible</a:t>
            </a:r>
            <a:r>
              <a:rPr lang="en-GB" sz="3200" dirty="0"/>
              <a:t>//hyper Agile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9C09FB66-48D1-4B5C-B727-ECBCF947E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275" y="5072484"/>
            <a:ext cx="10585450" cy="315792"/>
          </a:xfrm>
        </p:spPr>
        <p:txBody>
          <a:bodyPr/>
          <a:lstStyle/>
          <a:p>
            <a:r>
              <a:rPr lang="en-GB" dirty="0"/>
              <a:t>May 2021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A1AC8B-E8F0-46E9-9994-118F54B34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5778478"/>
            <a:ext cx="1349150" cy="107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39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6C42843-379C-488D-B597-54FA04BFEA08}"/>
              </a:ext>
            </a:extLst>
          </p:cNvPr>
          <p:cNvSpPr/>
          <p:nvPr/>
        </p:nvSpPr>
        <p:spPr>
          <a:xfrm>
            <a:off x="415424" y="1102162"/>
            <a:ext cx="5625758" cy="4831743"/>
          </a:xfrm>
          <a:prstGeom prst="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2953C8-6767-469E-BC05-0464F94F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333375"/>
            <a:ext cx="11376025" cy="424732"/>
          </a:xfrm>
        </p:spPr>
        <p:txBody>
          <a:bodyPr/>
          <a:lstStyle/>
          <a:p>
            <a:r>
              <a:rPr lang="nl-NL" dirty="0"/>
              <a:t>System </a:t>
            </a:r>
            <a:r>
              <a:rPr lang="nl-NL" dirty="0" err="1"/>
              <a:t>Useability</a:t>
            </a:r>
            <a:r>
              <a:rPr lang="nl-NL" dirty="0"/>
              <a:t> </a:t>
            </a:r>
            <a:r>
              <a:rPr lang="nl-NL" dirty="0" err="1"/>
              <a:t>Scale</a:t>
            </a:r>
            <a:r>
              <a:rPr lang="nl-NL" dirty="0"/>
              <a:t> scores (</a:t>
            </a:r>
            <a:r>
              <a:rPr lang="nl-NL" dirty="0" err="1"/>
              <a:t>March</a:t>
            </a:r>
            <a:r>
              <a:rPr lang="nl-NL" dirty="0"/>
              <a:t>/April ’21).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FD07F6-3336-4A71-A2BA-3D215732C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Gebruiksvriendelijkheid Videobellen. | Zoé Martial + Maureen Wijsman-de Hond. | April 2021. Rotterdam.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4C727D4-79B0-4FAB-B113-5B9B10C65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FB6D-53CD-49E6-B4E2-6C5827CD4B69}" type="slidenum">
              <a:rPr lang="nl-NL" smtClean="0"/>
              <a:t>10</a:t>
            </a:fld>
            <a:endParaRPr lang="nl-NL" dirty="0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234AA933-9E2B-4E90-BB7B-516916A4E924}"/>
              </a:ext>
            </a:extLst>
          </p:cNvPr>
          <p:cNvSpPr txBox="1"/>
          <p:nvPr/>
        </p:nvSpPr>
        <p:spPr>
          <a:xfrm>
            <a:off x="415424" y="1117537"/>
            <a:ext cx="37381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2"/>
                </a:solidFill>
                <a:latin typeface="Bolder" panose="00000500000000000000" pitchFamily="2" charset="0"/>
              </a:rPr>
              <a:t>Maart 2021. </a:t>
            </a:r>
          </a:p>
          <a:p>
            <a:r>
              <a:rPr lang="nl-NL" dirty="0">
                <a:latin typeface="Bolder Light" panose="00000400000000000000" pitchFamily="2" charset="0"/>
              </a:rPr>
              <a:t>System </a:t>
            </a:r>
            <a:r>
              <a:rPr lang="nl-NL" dirty="0" err="1">
                <a:latin typeface="Bolder Light" panose="00000400000000000000" pitchFamily="2" charset="0"/>
              </a:rPr>
              <a:t>Usability</a:t>
            </a:r>
            <a:r>
              <a:rPr lang="nl-NL" dirty="0">
                <a:latin typeface="Bolder Light" panose="00000400000000000000" pitchFamily="2" charset="0"/>
              </a:rPr>
              <a:t> </a:t>
            </a:r>
            <a:r>
              <a:rPr lang="nl-NL" dirty="0" err="1">
                <a:latin typeface="Bolder Light" panose="00000400000000000000" pitchFamily="2" charset="0"/>
              </a:rPr>
              <a:t>Scale</a:t>
            </a:r>
            <a:r>
              <a:rPr lang="nl-NL" dirty="0">
                <a:latin typeface="Bolder Light" panose="00000400000000000000" pitchFamily="2" charset="0"/>
              </a:rPr>
              <a:t> (SUS).</a:t>
            </a:r>
          </a:p>
          <a:p>
            <a:r>
              <a:rPr lang="nl-NL" dirty="0">
                <a:latin typeface="Bolder Light" panose="00000400000000000000" pitchFamily="2" charset="0"/>
              </a:rPr>
              <a:t>23 respondenten.</a:t>
            </a:r>
          </a:p>
          <a:p>
            <a:endParaRPr lang="nl-NL" dirty="0">
              <a:latin typeface="Bolder Light" panose="00000400000000000000" pitchFamily="2" charset="0"/>
            </a:endParaRPr>
          </a:p>
          <a:p>
            <a:r>
              <a:rPr lang="nl-NL" dirty="0" err="1">
                <a:latin typeface="Bolder Light" panose="00000400000000000000" pitchFamily="2" charset="0"/>
              </a:rPr>
              <a:t>avg</a:t>
            </a:r>
            <a:r>
              <a:rPr lang="nl-NL" dirty="0">
                <a:latin typeface="Bolder Light" panose="00000400000000000000" pitchFamily="2" charset="0"/>
              </a:rPr>
              <a:t>:	 	88,25</a:t>
            </a:r>
          </a:p>
          <a:p>
            <a:r>
              <a:rPr lang="nl-NL" dirty="0" err="1">
                <a:latin typeface="Bolder Light" panose="00000400000000000000" pitchFamily="2" charset="0"/>
              </a:rPr>
              <a:t>lowest</a:t>
            </a:r>
            <a:r>
              <a:rPr lang="nl-NL" dirty="0">
                <a:latin typeface="Bolder Light" panose="00000400000000000000" pitchFamily="2" charset="0"/>
              </a:rPr>
              <a:t>: 		62,5 (1x)</a:t>
            </a:r>
          </a:p>
          <a:p>
            <a:r>
              <a:rPr lang="nl-NL" dirty="0" err="1">
                <a:latin typeface="Bolder Light" panose="00000400000000000000" pitchFamily="2" charset="0"/>
              </a:rPr>
              <a:t>Highest</a:t>
            </a:r>
            <a:r>
              <a:rPr lang="nl-NL" dirty="0">
                <a:latin typeface="Bolder Light" panose="00000400000000000000" pitchFamily="2" charset="0"/>
              </a:rPr>
              <a:t>: 		100 (5x)</a:t>
            </a:r>
          </a:p>
          <a:p>
            <a:endParaRPr lang="nl-NL" dirty="0">
              <a:latin typeface="Bolder Light" panose="00000400000000000000" pitchFamily="2" charset="0"/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0BC12EE7-8339-4966-A65B-84E93FB3ECFF}"/>
              </a:ext>
            </a:extLst>
          </p:cNvPr>
          <p:cNvSpPr/>
          <p:nvPr/>
        </p:nvSpPr>
        <p:spPr>
          <a:xfrm>
            <a:off x="6317660" y="1107276"/>
            <a:ext cx="5625758" cy="4831743"/>
          </a:xfrm>
          <a:prstGeom prst="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9D376D9D-B7AB-4C55-A475-BFB258209C53}"/>
              </a:ext>
            </a:extLst>
          </p:cNvPr>
          <p:cNvSpPr txBox="1"/>
          <p:nvPr/>
        </p:nvSpPr>
        <p:spPr>
          <a:xfrm>
            <a:off x="6317660" y="1102162"/>
            <a:ext cx="37381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2"/>
                </a:solidFill>
                <a:latin typeface="Bolder" panose="00000500000000000000" pitchFamily="2" charset="0"/>
              </a:rPr>
              <a:t>April 2021. </a:t>
            </a:r>
          </a:p>
          <a:p>
            <a:r>
              <a:rPr lang="nl-NL" dirty="0">
                <a:latin typeface="Bolder Light" panose="00000400000000000000" pitchFamily="2" charset="0"/>
              </a:rPr>
              <a:t>System Usability Scale (SUS).</a:t>
            </a:r>
          </a:p>
          <a:p>
            <a:r>
              <a:rPr lang="nl-NL" dirty="0">
                <a:latin typeface="Bolder Light" panose="00000400000000000000" pitchFamily="2" charset="0"/>
              </a:rPr>
              <a:t>47 respondenten.</a:t>
            </a:r>
          </a:p>
          <a:p>
            <a:endParaRPr lang="nl-NL" dirty="0">
              <a:latin typeface="Bolder Light" panose="00000400000000000000" pitchFamily="2" charset="0"/>
            </a:endParaRPr>
          </a:p>
          <a:p>
            <a:r>
              <a:rPr lang="nl-NL" dirty="0" err="1">
                <a:latin typeface="Bolder Light" panose="00000400000000000000" pitchFamily="2" charset="0"/>
              </a:rPr>
              <a:t>Avg</a:t>
            </a:r>
            <a:r>
              <a:rPr lang="nl-NL" dirty="0">
                <a:latin typeface="Bolder Light" panose="00000400000000000000" pitchFamily="2" charset="0"/>
              </a:rPr>
              <a:t>: 		86,65</a:t>
            </a:r>
          </a:p>
          <a:p>
            <a:r>
              <a:rPr lang="nl-NL" dirty="0" err="1">
                <a:latin typeface="Bolder Light" panose="00000400000000000000" pitchFamily="2" charset="0"/>
              </a:rPr>
              <a:t>Lowest</a:t>
            </a:r>
            <a:r>
              <a:rPr lang="nl-NL" dirty="0">
                <a:latin typeface="Bolder Light" panose="00000400000000000000" pitchFamily="2" charset="0"/>
              </a:rPr>
              <a:t>: 		35 (1x)</a:t>
            </a:r>
          </a:p>
          <a:p>
            <a:r>
              <a:rPr lang="nl-NL" dirty="0" err="1">
                <a:latin typeface="Bolder Light" panose="00000400000000000000" pitchFamily="2" charset="0"/>
              </a:rPr>
              <a:t>Highest</a:t>
            </a:r>
            <a:r>
              <a:rPr lang="nl-NL" dirty="0">
                <a:latin typeface="Bolder Light" panose="00000400000000000000" pitchFamily="2" charset="0"/>
              </a:rPr>
              <a:t>: 		100 (9x)</a:t>
            </a:r>
          </a:p>
        </p:txBody>
      </p:sp>
      <p:grpSp>
        <p:nvGrpSpPr>
          <p:cNvPr id="36" name="Groep 35">
            <a:extLst>
              <a:ext uri="{FF2B5EF4-FFF2-40B4-BE49-F238E27FC236}">
                <a16:creationId xmlns:a16="http://schemas.microsoft.com/office/drawing/2014/main" id="{45ED7675-419F-41DE-81A7-2223A0450D30}"/>
              </a:ext>
            </a:extLst>
          </p:cNvPr>
          <p:cNvGrpSpPr/>
          <p:nvPr/>
        </p:nvGrpSpPr>
        <p:grpSpPr>
          <a:xfrm>
            <a:off x="458225" y="3428999"/>
            <a:ext cx="5649691" cy="1872950"/>
            <a:chOff x="0" y="554274"/>
            <a:chExt cx="8190551" cy="2715279"/>
          </a:xfrm>
        </p:grpSpPr>
        <p:grpSp>
          <p:nvGrpSpPr>
            <p:cNvPr id="37" name="Groep 36">
              <a:extLst>
                <a:ext uri="{FF2B5EF4-FFF2-40B4-BE49-F238E27FC236}">
                  <a16:creationId xmlns:a16="http://schemas.microsoft.com/office/drawing/2014/main" id="{64734A88-071D-4214-A661-80A77DF80DC2}"/>
                </a:ext>
              </a:extLst>
            </p:cNvPr>
            <p:cNvGrpSpPr/>
            <p:nvPr/>
          </p:nvGrpSpPr>
          <p:grpSpPr>
            <a:xfrm>
              <a:off x="0" y="2026955"/>
              <a:ext cx="8190551" cy="1242598"/>
              <a:chOff x="0" y="2026955"/>
              <a:chExt cx="8190551" cy="1242598"/>
            </a:xfrm>
          </p:grpSpPr>
          <p:sp>
            <p:nvSpPr>
              <p:cNvPr id="41" name="Tekstvak 21">
                <a:extLst>
                  <a:ext uri="{FF2B5EF4-FFF2-40B4-BE49-F238E27FC236}">
                    <a16:creationId xmlns:a16="http://schemas.microsoft.com/office/drawing/2014/main" id="{5217CEBE-D57F-448C-8517-CC23412C859D}"/>
                  </a:ext>
                </a:extLst>
              </p:cNvPr>
              <p:cNvSpPr txBox="1"/>
              <p:nvPr/>
            </p:nvSpPr>
            <p:spPr>
              <a:xfrm>
                <a:off x="0" y="2928704"/>
                <a:ext cx="17889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10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42" name="Tekstvak 22">
                <a:extLst>
                  <a:ext uri="{FF2B5EF4-FFF2-40B4-BE49-F238E27FC236}">
                    <a16:creationId xmlns:a16="http://schemas.microsoft.com/office/drawing/2014/main" id="{E2628ABF-06EC-41D7-8162-F0C059DF27FB}"/>
                  </a:ext>
                </a:extLst>
              </p:cNvPr>
              <p:cNvSpPr txBox="1"/>
              <p:nvPr/>
            </p:nvSpPr>
            <p:spPr>
              <a:xfrm>
                <a:off x="2589143" y="2912598"/>
                <a:ext cx="529486" cy="356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51</a:t>
                </a:r>
              </a:p>
            </p:txBody>
          </p:sp>
          <p:sp>
            <p:nvSpPr>
              <p:cNvPr id="43" name="Tekstvak 23">
                <a:extLst>
                  <a:ext uri="{FF2B5EF4-FFF2-40B4-BE49-F238E27FC236}">
                    <a16:creationId xmlns:a16="http://schemas.microsoft.com/office/drawing/2014/main" id="{963E8077-9A36-4082-852A-5ABB914CF3B0}"/>
                  </a:ext>
                </a:extLst>
              </p:cNvPr>
              <p:cNvSpPr txBox="1"/>
              <p:nvPr/>
            </p:nvSpPr>
            <p:spPr>
              <a:xfrm>
                <a:off x="4473434" y="2897209"/>
                <a:ext cx="614564" cy="356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68</a:t>
                </a:r>
              </a:p>
            </p:txBody>
          </p:sp>
          <p:sp>
            <p:nvSpPr>
              <p:cNvPr id="44" name="Tekstvak 24">
                <a:extLst>
                  <a:ext uri="{FF2B5EF4-FFF2-40B4-BE49-F238E27FC236}">
                    <a16:creationId xmlns:a16="http://schemas.microsoft.com/office/drawing/2014/main" id="{CAF912FD-2FBB-4A62-9BC6-C32BBB2B978F}"/>
                  </a:ext>
                </a:extLst>
              </p:cNvPr>
              <p:cNvSpPr txBox="1"/>
              <p:nvPr/>
            </p:nvSpPr>
            <p:spPr>
              <a:xfrm>
                <a:off x="5666663" y="2908190"/>
                <a:ext cx="712892" cy="356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80.3</a:t>
                </a:r>
              </a:p>
            </p:txBody>
          </p:sp>
          <p:sp>
            <p:nvSpPr>
              <p:cNvPr id="45" name="Tekstvak 25">
                <a:extLst>
                  <a:ext uri="{FF2B5EF4-FFF2-40B4-BE49-F238E27FC236}">
                    <a16:creationId xmlns:a16="http://schemas.microsoft.com/office/drawing/2014/main" id="{05670681-6E31-45EF-9531-1339643DA01C}"/>
                  </a:ext>
                </a:extLst>
              </p:cNvPr>
              <p:cNvSpPr txBox="1"/>
              <p:nvPr/>
            </p:nvSpPr>
            <p:spPr>
              <a:xfrm>
                <a:off x="7553027" y="2898831"/>
                <a:ext cx="637524" cy="356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</a:p>
            </p:txBody>
          </p: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0047CB28-19DA-4729-B2D3-3DF9445834B1}"/>
                  </a:ext>
                </a:extLst>
              </p:cNvPr>
              <p:cNvGrpSpPr/>
              <p:nvPr/>
            </p:nvGrpSpPr>
            <p:grpSpPr>
              <a:xfrm>
                <a:off x="79509" y="2026955"/>
                <a:ext cx="7861852" cy="881236"/>
                <a:chOff x="79509" y="2026955"/>
                <a:chExt cx="7861852" cy="881236"/>
              </a:xfrm>
            </p:grpSpPr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09A12DEC-30D6-4C9A-8CA2-180BC0AEF704}"/>
                    </a:ext>
                  </a:extLst>
                </p:cNvPr>
                <p:cNvGrpSpPr/>
                <p:nvPr/>
              </p:nvGrpSpPr>
              <p:grpSpPr>
                <a:xfrm>
                  <a:off x="79509" y="2580267"/>
                  <a:ext cx="7861852" cy="327924"/>
                  <a:chOff x="79509" y="2580267"/>
                  <a:chExt cx="7861852" cy="327924"/>
                </a:xfrm>
              </p:grpSpPr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084C119E-DEBD-4CF5-94EC-EE6116DD17F1}"/>
                      </a:ext>
                    </a:extLst>
                  </p:cNvPr>
                  <p:cNvCxnSpPr/>
                  <p:nvPr/>
                </p:nvCxnSpPr>
                <p:spPr>
                  <a:xfrm>
                    <a:off x="79509" y="2745886"/>
                    <a:ext cx="7861852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A96F0A6A-5F4A-412C-8068-43FEDF3C5F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9509" y="2603459"/>
                    <a:ext cx="0" cy="304732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19E79A79-27CC-4FDE-B8FF-2E1CE2F585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855841" y="2593520"/>
                    <a:ext cx="0" cy="304732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F5A0A564-FC09-47FC-AFBF-8470C290E3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784031" y="2593520"/>
                    <a:ext cx="0" cy="304732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871175FE-D600-476D-83D5-1C2110DE61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023109" y="2580267"/>
                    <a:ext cx="0" cy="304732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8689F8EE-B65E-4089-A288-258630850F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934735" y="2583581"/>
                    <a:ext cx="0" cy="304732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" name="Groep 47">
                  <a:extLst>
                    <a:ext uri="{FF2B5EF4-FFF2-40B4-BE49-F238E27FC236}">
                      <a16:creationId xmlns:a16="http://schemas.microsoft.com/office/drawing/2014/main" id="{8981D983-502A-4E99-9DE3-FD5739DEC211}"/>
                    </a:ext>
                  </a:extLst>
                </p:cNvPr>
                <p:cNvGrpSpPr/>
                <p:nvPr/>
              </p:nvGrpSpPr>
              <p:grpSpPr>
                <a:xfrm>
                  <a:off x="79509" y="2026955"/>
                  <a:ext cx="7861852" cy="467139"/>
                  <a:chOff x="79509" y="2026955"/>
                  <a:chExt cx="7861852" cy="467139"/>
                </a:xfrm>
              </p:grpSpPr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9C544B15-0033-4CAA-B968-DF66FC15BC40}"/>
                      </a:ext>
                    </a:extLst>
                  </p:cNvPr>
                  <p:cNvSpPr/>
                  <p:nvPr/>
                </p:nvSpPr>
                <p:spPr>
                  <a:xfrm>
                    <a:off x="79509" y="2026955"/>
                    <a:ext cx="2773017" cy="467139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nl-NL"/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F9591B46-068C-4786-84F0-5B2175C37008}"/>
                      </a:ext>
                    </a:extLst>
                  </p:cNvPr>
                  <p:cNvSpPr/>
                  <p:nvPr/>
                </p:nvSpPr>
                <p:spPr>
                  <a:xfrm>
                    <a:off x="2852526" y="2026955"/>
                    <a:ext cx="1928190" cy="467139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nl-NL" dirty="0"/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04134AC3-AC4A-49E9-AC64-DE3CD2C293F1}"/>
                      </a:ext>
                    </a:extLst>
                  </p:cNvPr>
                  <p:cNvSpPr/>
                  <p:nvPr/>
                </p:nvSpPr>
                <p:spPr>
                  <a:xfrm>
                    <a:off x="4780717" y="2026955"/>
                    <a:ext cx="1242392" cy="467139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nl-NL" dirty="0"/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024B9CAA-D59B-4BC8-B455-9AB2A9930E9E}"/>
                      </a:ext>
                    </a:extLst>
                  </p:cNvPr>
                  <p:cNvSpPr/>
                  <p:nvPr/>
                </p:nvSpPr>
                <p:spPr>
                  <a:xfrm>
                    <a:off x="6023109" y="2026955"/>
                    <a:ext cx="1918252" cy="467139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nl-NL"/>
                  </a:p>
                </p:txBody>
              </p:sp>
              <p:sp>
                <p:nvSpPr>
                  <p:cNvPr id="53" name="Tekstvak 33">
                    <a:extLst>
                      <a:ext uri="{FF2B5EF4-FFF2-40B4-BE49-F238E27FC236}">
                        <a16:creationId xmlns:a16="http://schemas.microsoft.com/office/drawing/2014/main" id="{D5BAB53C-4974-4DBB-9A1C-F7269A8D7C63}"/>
                      </a:ext>
                    </a:extLst>
                  </p:cNvPr>
                  <p:cNvSpPr txBox="1"/>
                  <p:nvPr/>
                </p:nvSpPr>
                <p:spPr>
                  <a:xfrm>
                    <a:off x="601313" y="2122024"/>
                    <a:ext cx="172940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nl-NL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Slecht</a:t>
                    </a:r>
                  </a:p>
                </p:txBody>
              </p:sp>
              <p:sp>
                <p:nvSpPr>
                  <p:cNvPr id="54" name="Tekstvak 34">
                    <a:extLst>
                      <a:ext uri="{FF2B5EF4-FFF2-40B4-BE49-F238E27FC236}">
                        <a16:creationId xmlns:a16="http://schemas.microsoft.com/office/drawing/2014/main" id="{B6C71A00-DD2E-451A-A1EA-850BA8738275}"/>
                      </a:ext>
                    </a:extLst>
                  </p:cNvPr>
                  <p:cNvSpPr txBox="1"/>
                  <p:nvPr/>
                </p:nvSpPr>
                <p:spPr>
                  <a:xfrm>
                    <a:off x="2951917" y="2126933"/>
                    <a:ext cx="172940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nl-NL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Matig</a:t>
                    </a:r>
                  </a:p>
                </p:txBody>
              </p:sp>
              <p:sp>
                <p:nvSpPr>
                  <p:cNvPr id="55" name="Tekstvak 35">
                    <a:extLst>
                      <a:ext uri="{FF2B5EF4-FFF2-40B4-BE49-F238E27FC236}">
                        <a16:creationId xmlns:a16="http://schemas.microsoft.com/office/drawing/2014/main" id="{FFDAA8BF-B0C6-4A46-B604-F7D83B30F9E0}"/>
                      </a:ext>
                    </a:extLst>
                  </p:cNvPr>
                  <p:cNvSpPr txBox="1"/>
                  <p:nvPr/>
                </p:nvSpPr>
                <p:spPr>
                  <a:xfrm>
                    <a:off x="6142379" y="2125691"/>
                    <a:ext cx="172940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nl-NL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Uitstekend</a:t>
                    </a:r>
                  </a:p>
                </p:txBody>
              </p:sp>
              <p:sp>
                <p:nvSpPr>
                  <p:cNvPr id="56" name="Tekstvak 36">
                    <a:extLst>
                      <a:ext uri="{FF2B5EF4-FFF2-40B4-BE49-F238E27FC236}">
                        <a16:creationId xmlns:a16="http://schemas.microsoft.com/office/drawing/2014/main" id="{F2597E6B-C0ED-4A79-850A-7171D741EAFB}"/>
                      </a:ext>
                    </a:extLst>
                  </p:cNvPr>
                  <p:cNvSpPr txBox="1"/>
                  <p:nvPr/>
                </p:nvSpPr>
                <p:spPr>
                  <a:xfrm>
                    <a:off x="4512361" y="2129400"/>
                    <a:ext cx="172940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nl-NL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Goed</a:t>
                    </a:r>
                  </a:p>
                </p:txBody>
              </p:sp>
            </p:grpSp>
          </p:grpSp>
        </p:grpSp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8134FAF5-4ED2-4CC8-B12E-B9F4C31F3E69}"/>
                </a:ext>
              </a:extLst>
            </p:cNvPr>
            <p:cNvGrpSpPr/>
            <p:nvPr/>
          </p:nvGrpSpPr>
          <p:grpSpPr>
            <a:xfrm>
              <a:off x="6607390" y="554274"/>
              <a:ext cx="748800" cy="1489776"/>
              <a:chOff x="6607390" y="554274"/>
              <a:chExt cx="748800" cy="1489776"/>
            </a:xfrm>
          </p:grpSpPr>
          <p:cxnSp>
            <p:nvCxnSpPr>
              <p:cNvPr id="39" name="Rechte verbindingslijn 38">
                <a:extLst>
                  <a:ext uri="{FF2B5EF4-FFF2-40B4-BE49-F238E27FC236}">
                    <a16:creationId xmlns:a16="http://schemas.microsoft.com/office/drawing/2014/main" id="{2194245A-AB3A-4092-AD4A-47D6245963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5849" y="712114"/>
                <a:ext cx="0" cy="133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Pijl: vijfhoek 39">
                <a:extLst>
                  <a:ext uri="{FF2B5EF4-FFF2-40B4-BE49-F238E27FC236}">
                    <a16:creationId xmlns:a16="http://schemas.microsoft.com/office/drawing/2014/main" id="{290C7D6E-64C3-4DF5-97DA-77BDE71064C3}"/>
                  </a:ext>
                </a:extLst>
              </p:cNvPr>
              <p:cNvSpPr/>
              <p:nvPr/>
            </p:nvSpPr>
            <p:spPr>
              <a:xfrm rot="5400000">
                <a:off x="6709161" y="452503"/>
                <a:ext cx="545257" cy="748800"/>
              </a:xfrm>
              <a:prstGeom prst="homePlat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88,25</a:t>
                </a:r>
              </a:p>
            </p:txBody>
          </p:sp>
        </p:grpSp>
      </p:grpSp>
      <p:grpSp>
        <p:nvGrpSpPr>
          <p:cNvPr id="63" name="Groep 62">
            <a:extLst>
              <a:ext uri="{FF2B5EF4-FFF2-40B4-BE49-F238E27FC236}">
                <a16:creationId xmlns:a16="http://schemas.microsoft.com/office/drawing/2014/main" id="{41B7CA25-2B92-4A6B-8BEA-A012B1073D97}"/>
              </a:ext>
            </a:extLst>
          </p:cNvPr>
          <p:cNvGrpSpPr/>
          <p:nvPr/>
        </p:nvGrpSpPr>
        <p:grpSpPr>
          <a:xfrm>
            <a:off x="6384032" y="3428999"/>
            <a:ext cx="5649691" cy="1872950"/>
            <a:chOff x="0" y="554274"/>
            <a:chExt cx="8190551" cy="2715279"/>
          </a:xfrm>
        </p:grpSpPr>
        <p:grpSp>
          <p:nvGrpSpPr>
            <p:cNvPr id="64" name="Groep 63">
              <a:extLst>
                <a:ext uri="{FF2B5EF4-FFF2-40B4-BE49-F238E27FC236}">
                  <a16:creationId xmlns:a16="http://schemas.microsoft.com/office/drawing/2014/main" id="{A61A8DCC-6FDD-48D8-AFE9-356F1B518DD5}"/>
                </a:ext>
              </a:extLst>
            </p:cNvPr>
            <p:cNvGrpSpPr/>
            <p:nvPr/>
          </p:nvGrpSpPr>
          <p:grpSpPr>
            <a:xfrm>
              <a:off x="0" y="2026955"/>
              <a:ext cx="8190551" cy="1242598"/>
              <a:chOff x="0" y="2026955"/>
              <a:chExt cx="8190551" cy="1242598"/>
            </a:xfrm>
          </p:grpSpPr>
          <p:sp>
            <p:nvSpPr>
              <p:cNvPr id="68" name="Tekstvak 21">
                <a:extLst>
                  <a:ext uri="{FF2B5EF4-FFF2-40B4-BE49-F238E27FC236}">
                    <a16:creationId xmlns:a16="http://schemas.microsoft.com/office/drawing/2014/main" id="{9EBC6F7E-E155-407B-8408-407C0047B9DE}"/>
                  </a:ext>
                </a:extLst>
              </p:cNvPr>
              <p:cNvSpPr txBox="1"/>
              <p:nvPr/>
            </p:nvSpPr>
            <p:spPr>
              <a:xfrm>
                <a:off x="0" y="2928704"/>
                <a:ext cx="17889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10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69" name="Tekstvak 22">
                <a:extLst>
                  <a:ext uri="{FF2B5EF4-FFF2-40B4-BE49-F238E27FC236}">
                    <a16:creationId xmlns:a16="http://schemas.microsoft.com/office/drawing/2014/main" id="{6C72CD5D-A6D0-4495-A7DD-8E65E4B1EFA6}"/>
                  </a:ext>
                </a:extLst>
              </p:cNvPr>
              <p:cNvSpPr txBox="1"/>
              <p:nvPr/>
            </p:nvSpPr>
            <p:spPr>
              <a:xfrm>
                <a:off x="2589143" y="2912598"/>
                <a:ext cx="529486" cy="356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51</a:t>
                </a:r>
              </a:p>
            </p:txBody>
          </p:sp>
          <p:sp>
            <p:nvSpPr>
              <p:cNvPr id="70" name="Tekstvak 23">
                <a:extLst>
                  <a:ext uri="{FF2B5EF4-FFF2-40B4-BE49-F238E27FC236}">
                    <a16:creationId xmlns:a16="http://schemas.microsoft.com/office/drawing/2014/main" id="{8017DC7F-EB58-4381-8C41-604975640C07}"/>
                  </a:ext>
                </a:extLst>
              </p:cNvPr>
              <p:cNvSpPr txBox="1"/>
              <p:nvPr/>
            </p:nvSpPr>
            <p:spPr>
              <a:xfrm>
                <a:off x="4473434" y="2897209"/>
                <a:ext cx="614564" cy="356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68</a:t>
                </a:r>
              </a:p>
            </p:txBody>
          </p:sp>
          <p:sp>
            <p:nvSpPr>
              <p:cNvPr id="71" name="Tekstvak 24">
                <a:extLst>
                  <a:ext uri="{FF2B5EF4-FFF2-40B4-BE49-F238E27FC236}">
                    <a16:creationId xmlns:a16="http://schemas.microsoft.com/office/drawing/2014/main" id="{320768D9-ACD8-4E19-908D-D30A1BF7D0D6}"/>
                  </a:ext>
                </a:extLst>
              </p:cNvPr>
              <p:cNvSpPr txBox="1"/>
              <p:nvPr/>
            </p:nvSpPr>
            <p:spPr>
              <a:xfrm>
                <a:off x="5666663" y="2908190"/>
                <a:ext cx="712892" cy="356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80.3</a:t>
                </a:r>
              </a:p>
            </p:txBody>
          </p:sp>
          <p:sp>
            <p:nvSpPr>
              <p:cNvPr id="72" name="Tekstvak 25">
                <a:extLst>
                  <a:ext uri="{FF2B5EF4-FFF2-40B4-BE49-F238E27FC236}">
                    <a16:creationId xmlns:a16="http://schemas.microsoft.com/office/drawing/2014/main" id="{98E97B36-E8BF-4BE9-A189-944931D32687}"/>
                  </a:ext>
                </a:extLst>
              </p:cNvPr>
              <p:cNvSpPr txBox="1"/>
              <p:nvPr/>
            </p:nvSpPr>
            <p:spPr>
              <a:xfrm>
                <a:off x="7553027" y="2898831"/>
                <a:ext cx="637524" cy="356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</a:p>
            </p:txBody>
          </p:sp>
          <p:grpSp>
            <p:nvGrpSpPr>
              <p:cNvPr id="73" name="Groep 72">
                <a:extLst>
                  <a:ext uri="{FF2B5EF4-FFF2-40B4-BE49-F238E27FC236}">
                    <a16:creationId xmlns:a16="http://schemas.microsoft.com/office/drawing/2014/main" id="{5A7CB3B4-98C5-4B3E-BB5F-318D81BF1F2F}"/>
                  </a:ext>
                </a:extLst>
              </p:cNvPr>
              <p:cNvGrpSpPr/>
              <p:nvPr/>
            </p:nvGrpSpPr>
            <p:grpSpPr>
              <a:xfrm>
                <a:off x="79509" y="2026955"/>
                <a:ext cx="7861852" cy="881236"/>
                <a:chOff x="79509" y="2026955"/>
                <a:chExt cx="7861852" cy="881236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6E36D755-F964-4598-97BF-2BEAEDC4C443}"/>
                    </a:ext>
                  </a:extLst>
                </p:cNvPr>
                <p:cNvGrpSpPr/>
                <p:nvPr/>
              </p:nvGrpSpPr>
              <p:grpSpPr>
                <a:xfrm>
                  <a:off x="79509" y="2580267"/>
                  <a:ext cx="7861852" cy="327924"/>
                  <a:chOff x="79509" y="2580267"/>
                  <a:chExt cx="7861852" cy="327924"/>
                </a:xfrm>
              </p:grpSpPr>
              <p:cxnSp>
                <p:nvCxnSpPr>
                  <p:cNvPr id="84" name="Rechte verbindingslijn 83">
                    <a:extLst>
                      <a:ext uri="{FF2B5EF4-FFF2-40B4-BE49-F238E27FC236}">
                        <a16:creationId xmlns:a16="http://schemas.microsoft.com/office/drawing/2014/main" id="{F5665A4A-D5C3-46E8-9CEF-68AE69A50461}"/>
                      </a:ext>
                    </a:extLst>
                  </p:cNvPr>
                  <p:cNvCxnSpPr/>
                  <p:nvPr/>
                </p:nvCxnSpPr>
                <p:spPr>
                  <a:xfrm>
                    <a:off x="79509" y="2745886"/>
                    <a:ext cx="7861852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33539920-E5E2-4539-B9DA-8F24FA00D8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9509" y="2603459"/>
                    <a:ext cx="0" cy="304732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Rechte verbindingslijn 85">
                    <a:extLst>
                      <a:ext uri="{FF2B5EF4-FFF2-40B4-BE49-F238E27FC236}">
                        <a16:creationId xmlns:a16="http://schemas.microsoft.com/office/drawing/2014/main" id="{4979C3AB-DFFC-426B-BA9F-CAC523C704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855841" y="2593520"/>
                    <a:ext cx="0" cy="304732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Rechte verbindingslijn 86">
                    <a:extLst>
                      <a:ext uri="{FF2B5EF4-FFF2-40B4-BE49-F238E27FC236}">
                        <a16:creationId xmlns:a16="http://schemas.microsoft.com/office/drawing/2014/main" id="{8FA6ACCF-83EB-409E-923A-C9D3567C26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784031" y="2593520"/>
                    <a:ext cx="0" cy="304732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Rechte verbindingslijn 87">
                    <a:extLst>
                      <a:ext uri="{FF2B5EF4-FFF2-40B4-BE49-F238E27FC236}">
                        <a16:creationId xmlns:a16="http://schemas.microsoft.com/office/drawing/2014/main" id="{5FA21817-BDAF-4726-8F52-9F1E087C7C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023109" y="2580267"/>
                    <a:ext cx="0" cy="304732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Rechte verbindingslijn 88">
                    <a:extLst>
                      <a:ext uri="{FF2B5EF4-FFF2-40B4-BE49-F238E27FC236}">
                        <a16:creationId xmlns:a16="http://schemas.microsoft.com/office/drawing/2014/main" id="{6595E275-698A-4D92-9920-74FC125FF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934735" y="2583581"/>
                    <a:ext cx="0" cy="304732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C5F232AE-AA11-4BF6-9866-7D21ADC0C8E3}"/>
                    </a:ext>
                  </a:extLst>
                </p:cNvPr>
                <p:cNvGrpSpPr/>
                <p:nvPr/>
              </p:nvGrpSpPr>
              <p:grpSpPr>
                <a:xfrm>
                  <a:off x="79509" y="2026955"/>
                  <a:ext cx="7861852" cy="467139"/>
                  <a:chOff x="79509" y="2026955"/>
                  <a:chExt cx="7861852" cy="467139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9F6BDFCF-60D0-48AF-B8F4-38C5759987DD}"/>
                      </a:ext>
                    </a:extLst>
                  </p:cNvPr>
                  <p:cNvSpPr/>
                  <p:nvPr/>
                </p:nvSpPr>
                <p:spPr>
                  <a:xfrm>
                    <a:off x="79509" y="2026955"/>
                    <a:ext cx="2773017" cy="467139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nl-NL"/>
                  </a:p>
                </p:txBody>
              </p:sp>
              <p:sp>
                <p:nvSpPr>
                  <p:cNvPr id="77" name="Rechthoek 76">
                    <a:extLst>
                      <a:ext uri="{FF2B5EF4-FFF2-40B4-BE49-F238E27FC236}">
                        <a16:creationId xmlns:a16="http://schemas.microsoft.com/office/drawing/2014/main" id="{5B64AFBD-28D8-4CEE-A077-4E2E9825C3DC}"/>
                      </a:ext>
                    </a:extLst>
                  </p:cNvPr>
                  <p:cNvSpPr/>
                  <p:nvPr/>
                </p:nvSpPr>
                <p:spPr>
                  <a:xfrm>
                    <a:off x="2852526" y="2026955"/>
                    <a:ext cx="1928190" cy="467139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nl-NL"/>
                  </a:p>
                </p:txBody>
              </p:sp>
              <p:sp>
                <p:nvSpPr>
                  <p:cNvPr id="78" name="Rechthoek 77">
                    <a:extLst>
                      <a:ext uri="{FF2B5EF4-FFF2-40B4-BE49-F238E27FC236}">
                        <a16:creationId xmlns:a16="http://schemas.microsoft.com/office/drawing/2014/main" id="{E2453CE1-EBE6-4915-9C9E-95993A162C48}"/>
                      </a:ext>
                    </a:extLst>
                  </p:cNvPr>
                  <p:cNvSpPr/>
                  <p:nvPr/>
                </p:nvSpPr>
                <p:spPr>
                  <a:xfrm>
                    <a:off x="4780717" y="2026955"/>
                    <a:ext cx="1242392" cy="467138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nl-NL" dirty="0"/>
                  </a:p>
                </p:txBody>
              </p:sp>
              <p:sp>
                <p:nvSpPr>
                  <p:cNvPr id="79" name="Rechthoek 78">
                    <a:extLst>
                      <a:ext uri="{FF2B5EF4-FFF2-40B4-BE49-F238E27FC236}">
                        <a16:creationId xmlns:a16="http://schemas.microsoft.com/office/drawing/2014/main" id="{7405AF34-3466-44CE-831B-B696E6C7CFB7}"/>
                      </a:ext>
                    </a:extLst>
                  </p:cNvPr>
                  <p:cNvSpPr/>
                  <p:nvPr/>
                </p:nvSpPr>
                <p:spPr>
                  <a:xfrm>
                    <a:off x="6023109" y="2026955"/>
                    <a:ext cx="1918252" cy="467139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nl-NL"/>
                  </a:p>
                </p:txBody>
              </p:sp>
              <p:sp>
                <p:nvSpPr>
                  <p:cNvPr id="80" name="Tekstvak 33">
                    <a:extLst>
                      <a:ext uri="{FF2B5EF4-FFF2-40B4-BE49-F238E27FC236}">
                        <a16:creationId xmlns:a16="http://schemas.microsoft.com/office/drawing/2014/main" id="{D578F643-24F9-454B-A2F1-12C831DC3681}"/>
                      </a:ext>
                    </a:extLst>
                  </p:cNvPr>
                  <p:cNvSpPr txBox="1"/>
                  <p:nvPr/>
                </p:nvSpPr>
                <p:spPr>
                  <a:xfrm>
                    <a:off x="601313" y="2122024"/>
                    <a:ext cx="172940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nl-NL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Slecht</a:t>
                    </a:r>
                  </a:p>
                </p:txBody>
              </p:sp>
              <p:sp>
                <p:nvSpPr>
                  <p:cNvPr id="81" name="Tekstvak 34">
                    <a:extLst>
                      <a:ext uri="{FF2B5EF4-FFF2-40B4-BE49-F238E27FC236}">
                        <a16:creationId xmlns:a16="http://schemas.microsoft.com/office/drawing/2014/main" id="{30ED6022-E794-4525-B5F7-D1D4E2A469FD}"/>
                      </a:ext>
                    </a:extLst>
                  </p:cNvPr>
                  <p:cNvSpPr txBox="1"/>
                  <p:nvPr/>
                </p:nvSpPr>
                <p:spPr>
                  <a:xfrm>
                    <a:off x="2951917" y="2126933"/>
                    <a:ext cx="172940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nl-NL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Matig</a:t>
                    </a:r>
                  </a:p>
                </p:txBody>
              </p:sp>
              <p:sp>
                <p:nvSpPr>
                  <p:cNvPr id="82" name="Tekstvak 35">
                    <a:extLst>
                      <a:ext uri="{FF2B5EF4-FFF2-40B4-BE49-F238E27FC236}">
                        <a16:creationId xmlns:a16="http://schemas.microsoft.com/office/drawing/2014/main" id="{FBB9D8D1-0338-43BF-AC46-4CC993D8178E}"/>
                      </a:ext>
                    </a:extLst>
                  </p:cNvPr>
                  <p:cNvSpPr txBox="1"/>
                  <p:nvPr/>
                </p:nvSpPr>
                <p:spPr>
                  <a:xfrm>
                    <a:off x="6142379" y="2125691"/>
                    <a:ext cx="172940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nl-NL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Uitstekend</a:t>
                    </a:r>
                  </a:p>
                </p:txBody>
              </p:sp>
              <p:sp>
                <p:nvSpPr>
                  <p:cNvPr id="83" name="Tekstvak 36">
                    <a:extLst>
                      <a:ext uri="{FF2B5EF4-FFF2-40B4-BE49-F238E27FC236}">
                        <a16:creationId xmlns:a16="http://schemas.microsoft.com/office/drawing/2014/main" id="{1D61BC9A-2BBF-4804-8A9C-A59D8F2D654C}"/>
                      </a:ext>
                    </a:extLst>
                  </p:cNvPr>
                  <p:cNvSpPr txBox="1"/>
                  <p:nvPr/>
                </p:nvSpPr>
                <p:spPr>
                  <a:xfrm>
                    <a:off x="4512361" y="2129400"/>
                    <a:ext cx="172940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nl-NL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Goed</a:t>
                    </a:r>
                  </a:p>
                </p:txBody>
              </p:sp>
            </p:grpSp>
          </p:grpSp>
        </p:grpSp>
        <p:grpSp>
          <p:nvGrpSpPr>
            <p:cNvPr id="65" name="Groep 64">
              <a:extLst>
                <a:ext uri="{FF2B5EF4-FFF2-40B4-BE49-F238E27FC236}">
                  <a16:creationId xmlns:a16="http://schemas.microsoft.com/office/drawing/2014/main" id="{7C4A856C-99C7-4F0A-8A4F-11989642E3DA}"/>
                </a:ext>
              </a:extLst>
            </p:cNvPr>
            <p:cNvGrpSpPr/>
            <p:nvPr/>
          </p:nvGrpSpPr>
          <p:grpSpPr>
            <a:xfrm>
              <a:off x="6472334" y="554274"/>
              <a:ext cx="748800" cy="1489776"/>
              <a:chOff x="6472334" y="554274"/>
              <a:chExt cx="748800" cy="1489776"/>
            </a:xfrm>
          </p:grpSpPr>
          <p:cxnSp>
            <p:nvCxnSpPr>
              <p:cNvPr id="66" name="Rechte verbindingslijn 65">
                <a:extLst>
                  <a:ext uri="{FF2B5EF4-FFF2-40B4-BE49-F238E27FC236}">
                    <a16:creationId xmlns:a16="http://schemas.microsoft.com/office/drawing/2014/main" id="{2A6285AB-EAC5-4DBA-B6F1-3B0A8E4CB1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40793" y="712114"/>
                <a:ext cx="0" cy="133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Pijl: vijfhoek 66">
                <a:extLst>
                  <a:ext uri="{FF2B5EF4-FFF2-40B4-BE49-F238E27FC236}">
                    <a16:creationId xmlns:a16="http://schemas.microsoft.com/office/drawing/2014/main" id="{B5BC677E-AA16-4D7B-AAFB-2B7CA9F1C3FF}"/>
                  </a:ext>
                </a:extLst>
              </p:cNvPr>
              <p:cNvSpPr/>
              <p:nvPr/>
            </p:nvSpPr>
            <p:spPr>
              <a:xfrm rot="5400000">
                <a:off x="6574105" y="452503"/>
                <a:ext cx="545257" cy="748800"/>
              </a:xfrm>
              <a:prstGeom prst="homePlat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86,65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3709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el 65">
            <a:extLst>
              <a:ext uri="{FF2B5EF4-FFF2-40B4-BE49-F238E27FC236}">
                <a16:creationId xmlns:a16="http://schemas.microsoft.com/office/drawing/2014/main" id="{E9079548-7CC0-45AB-A289-011F3FFF6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01" y="333375"/>
            <a:ext cx="11407598" cy="766364"/>
          </a:xfrm>
        </p:spPr>
        <p:txBody>
          <a:bodyPr/>
          <a:lstStyle/>
          <a:p>
            <a:r>
              <a:rPr lang="en-GB" sz="6000"/>
              <a:t>Incentive 4 digital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1699FD-6B2D-4973-AB00-221603C6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850" y="6224176"/>
            <a:ext cx="611449" cy="307777"/>
          </a:xfrm>
        </p:spPr>
        <p:txBody>
          <a:bodyPr/>
          <a:lstStyle/>
          <a:p>
            <a:fld id="{F8A5FB6D-53CD-49E6-B4E2-6C5827CD4B69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7" name="Tijdelijke aanduiding voor tekst 66">
            <a:extLst>
              <a:ext uri="{FF2B5EF4-FFF2-40B4-BE49-F238E27FC236}">
                <a16:creationId xmlns:a16="http://schemas.microsoft.com/office/drawing/2014/main" id="{142A5438-FD05-4969-A857-C5E22FD3A8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7928" y="1393830"/>
            <a:ext cx="395661" cy="307777"/>
          </a:xfrm>
        </p:spPr>
        <p:txBody>
          <a:bodyPr/>
          <a:lstStyle/>
          <a:p>
            <a:endParaRPr lang="en-GB"/>
          </a:p>
        </p:txBody>
      </p:sp>
      <p:sp>
        <p:nvSpPr>
          <p:cNvPr id="69" name="Tijdelijke aanduiding voor tekst 68">
            <a:extLst>
              <a:ext uri="{FF2B5EF4-FFF2-40B4-BE49-F238E27FC236}">
                <a16:creationId xmlns:a16="http://schemas.microsoft.com/office/drawing/2014/main" id="{246A16B0-082F-4F2C-B644-FEE5BBA87E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93066" y="1393830"/>
            <a:ext cx="395661" cy="307777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Tijdelijke aanduiding voor voettekst 2">
            <a:extLst>
              <a:ext uri="{FF2B5EF4-FFF2-40B4-BE49-F238E27FC236}">
                <a16:creationId xmlns:a16="http://schemas.microsoft.com/office/drawing/2014/main" id="{FEC022AE-EB68-4CF7-98A0-DCF90D59F2C5}"/>
              </a:ext>
            </a:extLst>
          </p:cNvPr>
          <p:cNvSpPr txBox="1">
            <a:spLocks/>
          </p:cNvSpPr>
          <p:nvPr/>
        </p:nvSpPr>
        <p:spPr>
          <a:xfrm>
            <a:off x="560386" y="6500105"/>
            <a:ext cx="741620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Digitale Balie Rotterdanm|UserCentriCities 26/05/2021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236018-32C7-4B37-855C-3463213581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275" y="1099739"/>
            <a:ext cx="6732885" cy="315208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l-NL" sz="3600"/>
              <a:t>High first time right</a:t>
            </a:r>
          </a:p>
          <a:p>
            <a:pPr>
              <a:lnSpc>
                <a:spcPct val="200000"/>
              </a:lnSpc>
            </a:pPr>
            <a:r>
              <a:rPr lang="nl-NL" sz="3600"/>
              <a:t>Service </a:t>
            </a:r>
            <a:r>
              <a:rPr lang="nl-NL" sz="3600" err="1"/>
              <a:t>from</a:t>
            </a:r>
            <a:r>
              <a:rPr lang="nl-NL" sz="3600"/>
              <a:t> </a:t>
            </a:r>
            <a:r>
              <a:rPr lang="nl-NL" sz="3600" err="1"/>
              <a:t>the</a:t>
            </a:r>
            <a:r>
              <a:rPr lang="nl-NL" sz="3600"/>
              <a:t> sofa</a:t>
            </a:r>
          </a:p>
          <a:p>
            <a:pPr>
              <a:lnSpc>
                <a:spcPct val="200000"/>
              </a:lnSpc>
            </a:pPr>
            <a:r>
              <a:rPr lang="nl-NL" sz="3600" err="1"/>
              <a:t>Almost</a:t>
            </a:r>
            <a:r>
              <a:rPr lang="nl-NL" sz="3600"/>
              <a:t> as </a:t>
            </a:r>
            <a:r>
              <a:rPr lang="nl-NL" sz="3600" err="1"/>
              <a:t>much</a:t>
            </a:r>
            <a:r>
              <a:rPr lang="nl-NL" sz="3600"/>
              <a:t> </a:t>
            </a:r>
            <a:r>
              <a:rPr lang="nl-NL" sz="3600" err="1"/>
              <a:t>fun</a:t>
            </a:r>
            <a:r>
              <a:rPr lang="nl-NL" sz="3600"/>
              <a:t> as Netflix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567A004-7516-4FAB-ABF7-A385533B06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1451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1E63B79C-0238-4D76-9340-9CB6230AB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454" y="352892"/>
            <a:ext cx="11533584" cy="1915909"/>
          </a:xfrm>
        </p:spPr>
        <p:txBody>
          <a:bodyPr/>
          <a:lstStyle/>
          <a:p>
            <a:r>
              <a:rPr lang="en-GB" dirty="0"/>
              <a:t>Thank you</a:t>
            </a:r>
            <a:br>
              <a:rPr lang="en-GB" dirty="0"/>
            </a:br>
            <a:r>
              <a:rPr lang="en-GB" dirty="0">
                <a:latin typeface="Bolder Light" panose="00000400000000000000" pitchFamily="2" charset="0"/>
              </a:rPr>
              <a:t>for your attention.</a:t>
            </a:r>
          </a:p>
        </p:txBody>
      </p:sp>
      <p:sp>
        <p:nvSpPr>
          <p:cNvPr id="2" name="Ondertitel 1">
            <a:extLst>
              <a:ext uri="{FF2B5EF4-FFF2-40B4-BE49-F238E27FC236}">
                <a16:creationId xmlns:a16="http://schemas.microsoft.com/office/drawing/2014/main" id="{A9F8C8AE-CA96-4B42-824A-DE5BB9857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9B3A7FD-B5E1-47CA-8E75-E9BF3C2E8E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926C943-7BAC-4C79-9E7E-6DBE765133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340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1E63B79C-0238-4D76-9340-9CB6230AB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454" y="352892"/>
            <a:ext cx="11533584" cy="957955"/>
          </a:xfrm>
        </p:spPr>
        <p:txBody>
          <a:bodyPr/>
          <a:lstStyle/>
          <a:p>
            <a:r>
              <a:rPr lang="en-GB" dirty="0" err="1"/>
              <a:t>Digitale</a:t>
            </a:r>
            <a:r>
              <a:rPr lang="en-GB" dirty="0"/>
              <a:t> </a:t>
            </a:r>
            <a:r>
              <a:rPr lang="en-GB" dirty="0" err="1"/>
              <a:t>Balie</a:t>
            </a:r>
            <a:r>
              <a:rPr lang="en-GB" dirty="0"/>
              <a:t> vs Tallinn </a:t>
            </a:r>
            <a:endParaRPr lang="en-GB" dirty="0">
              <a:latin typeface="Bolder Light" panose="00000400000000000000" pitchFamily="2" charset="0"/>
            </a:endParaRPr>
          </a:p>
        </p:txBody>
      </p:sp>
      <p:sp>
        <p:nvSpPr>
          <p:cNvPr id="16" name="Ondertitel 15">
            <a:extLst>
              <a:ext uri="{FF2B5EF4-FFF2-40B4-BE49-F238E27FC236}">
                <a16:creationId xmlns:a16="http://schemas.microsoft.com/office/drawing/2014/main" id="{4B347FDD-27D9-4DAA-99A7-DB1A5D7FCF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Bjorn Dirkse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FE66CB2D-EBF5-4A2D-8F19-399757119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3274" y="4792735"/>
            <a:ext cx="5545141" cy="240579"/>
          </a:xfrm>
        </p:spPr>
        <p:txBody>
          <a:bodyPr/>
          <a:lstStyle/>
          <a:p>
            <a:r>
              <a:rPr lang="en-GB" dirty="0"/>
              <a:t>Innovation Manager || Project Manager || Product Owner 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4AF1473B-FA1C-4BD2-A1B2-850955AC76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274" y="5104837"/>
            <a:ext cx="5040313" cy="240579"/>
          </a:xfrm>
        </p:spPr>
        <p:txBody>
          <a:bodyPr/>
          <a:lstStyle/>
          <a:p>
            <a:r>
              <a:rPr lang="en-GB" dirty="0"/>
              <a:t>B.Dirkse@Rotterdam.nl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330EB7C-3654-4489-BD78-3CDFC5EA2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5778478"/>
            <a:ext cx="1349150" cy="107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42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B0339EF-12CC-4F56-85B8-ADA396F1A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771" y="1298378"/>
            <a:ext cx="6672066" cy="3632178"/>
          </a:xfrm>
          <a:prstGeom prst="rect">
            <a:avLst/>
          </a:prstGeom>
        </p:spPr>
      </p:pic>
      <p:sp>
        <p:nvSpPr>
          <p:cNvPr id="15" name="Titel 14">
            <a:extLst>
              <a:ext uri="{FF2B5EF4-FFF2-40B4-BE49-F238E27FC236}">
                <a16:creationId xmlns:a16="http://schemas.microsoft.com/office/drawing/2014/main" id="{1E63B79C-0238-4D76-9340-9CB6230AB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454" y="352892"/>
            <a:ext cx="11533584" cy="957955"/>
          </a:xfrm>
        </p:spPr>
        <p:txBody>
          <a:bodyPr/>
          <a:lstStyle/>
          <a:p>
            <a:r>
              <a:rPr lang="en-GB" dirty="0" err="1"/>
              <a:t>Digitale</a:t>
            </a:r>
            <a:r>
              <a:rPr lang="en-GB" dirty="0"/>
              <a:t> </a:t>
            </a:r>
            <a:r>
              <a:rPr lang="en-GB" dirty="0" err="1"/>
              <a:t>Balie</a:t>
            </a:r>
            <a:r>
              <a:rPr lang="en-GB" dirty="0"/>
              <a:t> vs Tallinn </a:t>
            </a:r>
            <a:endParaRPr lang="en-GB" dirty="0">
              <a:latin typeface="Bolder Light" panose="00000400000000000000" pitchFamily="2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330EB7C-3654-4489-BD78-3CDFC5EA2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5778478"/>
            <a:ext cx="1349150" cy="1079522"/>
          </a:xfrm>
          <a:prstGeom prst="rect">
            <a:avLst/>
          </a:prstGeom>
        </p:spPr>
      </p:pic>
      <p:sp>
        <p:nvSpPr>
          <p:cNvPr id="2" name="Ondertitel 1">
            <a:extLst>
              <a:ext uri="{FF2B5EF4-FFF2-40B4-BE49-F238E27FC236}">
                <a16:creationId xmlns:a16="http://schemas.microsoft.com/office/drawing/2014/main" id="{CA0BDD46-EFB1-43E7-AD95-E639A6ACF9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DB44C9-0E74-4098-8C8C-721FBBF117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6C3A94-7953-4E24-B3BB-69C1B06FBA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DF0A4C5-065B-4ACD-8FB1-B105DE573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96" y="1298378"/>
            <a:ext cx="2350767" cy="421265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C35BC59-E1C7-49D8-8BF0-93877325B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58757">
            <a:off x="2480283" y="1324871"/>
            <a:ext cx="2109788" cy="392507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5699BD5-635B-4468-B3E8-AA4823F09F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54313">
            <a:off x="4709316" y="1354666"/>
            <a:ext cx="1872209" cy="379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59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el 65">
            <a:extLst>
              <a:ext uri="{FF2B5EF4-FFF2-40B4-BE49-F238E27FC236}">
                <a16:creationId xmlns:a16="http://schemas.microsoft.com/office/drawing/2014/main" id="{E9079548-7CC0-45AB-A289-011F3FFF6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294B026-C261-47C9-8758-39A35B2B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6" y="6347705"/>
            <a:ext cx="7416205" cy="153888"/>
          </a:xfrm>
        </p:spPr>
        <p:txBody>
          <a:bodyPr/>
          <a:lstStyle/>
          <a:p>
            <a:r>
              <a:rPr lang="en-GB" dirty="0" err="1"/>
              <a:t>Digitale</a:t>
            </a:r>
            <a:r>
              <a:rPr lang="en-GB" dirty="0"/>
              <a:t> </a:t>
            </a:r>
            <a:r>
              <a:rPr lang="en-GB" dirty="0" err="1"/>
              <a:t>Balie</a:t>
            </a:r>
            <a:r>
              <a:rPr lang="en-GB" dirty="0"/>
              <a:t> </a:t>
            </a:r>
            <a:r>
              <a:rPr lang="en-GB" dirty="0" err="1"/>
              <a:t>Rotterdanm|UserCentriCities</a:t>
            </a:r>
            <a:r>
              <a:rPr lang="en-GB" dirty="0"/>
              <a:t> 26/05/2021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1699FD-6B2D-4973-AB00-221603C6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850" y="6224176"/>
            <a:ext cx="611449" cy="307777"/>
          </a:xfrm>
        </p:spPr>
        <p:txBody>
          <a:bodyPr/>
          <a:lstStyle/>
          <a:p>
            <a:fld id="{F8A5FB6D-53CD-49E6-B4E2-6C5827CD4B69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1" name="Tijdelijke aanduiding voor tekst 70">
            <a:extLst>
              <a:ext uri="{FF2B5EF4-FFF2-40B4-BE49-F238E27FC236}">
                <a16:creationId xmlns:a16="http://schemas.microsoft.com/office/drawing/2014/main" id="{64E50745-44B2-449D-B1BF-F291BC174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275" y="1412875"/>
            <a:ext cx="4644653" cy="3970831"/>
          </a:xfrm>
        </p:spPr>
        <p:txBody>
          <a:bodyPr/>
          <a:lstStyle/>
          <a:p>
            <a:r>
              <a:rPr lang="en-GB" dirty="0"/>
              <a:t>Started with “off the shelf video application</a:t>
            </a:r>
          </a:p>
          <a:p>
            <a:r>
              <a:rPr lang="en-GB" dirty="0"/>
              <a:t>Requirements:</a:t>
            </a:r>
          </a:p>
          <a:p>
            <a:pPr lvl="1"/>
            <a:r>
              <a:rPr lang="en-GB" dirty="0"/>
              <a:t>Safe</a:t>
            </a:r>
          </a:p>
          <a:p>
            <a:pPr lvl="1"/>
            <a:r>
              <a:rPr lang="en-GB" dirty="0"/>
              <a:t>Easy and accessible</a:t>
            </a:r>
          </a:p>
          <a:p>
            <a:pPr lvl="1"/>
            <a:r>
              <a:rPr lang="en-GB" dirty="0"/>
              <a:t>No installations/accounts required</a:t>
            </a:r>
          </a:p>
          <a:p>
            <a:r>
              <a:rPr lang="en-GB" dirty="0"/>
              <a:t>Start with using!!</a:t>
            </a:r>
          </a:p>
          <a:p>
            <a:pPr lvl="1"/>
            <a:r>
              <a:rPr lang="en-GB" dirty="0"/>
              <a:t>IN REAL LIFE</a:t>
            </a:r>
          </a:p>
          <a:p>
            <a:pPr lvl="1"/>
            <a:r>
              <a:rPr lang="en-GB" dirty="0"/>
              <a:t>Gather feedback: CITIZEN &amp; EMPLOYEE</a:t>
            </a:r>
          </a:p>
          <a:p>
            <a:r>
              <a:rPr lang="en-GB" dirty="0"/>
              <a:t>First feedback:</a:t>
            </a:r>
          </a:p>
          <a:p>
            <a:pPr lvl="1"/>
            <a:r>
              <a:rPr lang="en-GB" dirty="0"/>
              <a:t>Identification is key to delivering service </a:t>
            </a:r>
          </a:p>
          <a:p>
            <a:pPr lvl="1"/>
            <a:r>
              <a:rPr lang="en-GB" dirty="0"/>
              <a:t>Appreciation=HIGH </a:t>
            </a:r>
          </a:p>
          <a:p>
            <a:r>
              <a:rPr lang="en-GB" dirty="0"/>
              <a:t>Start </a:t>
            </a:r>
            <a:r>
              <a:rPr lang="en-GB" dirty="0" err="1"/>
              <a:t>devolping</a:t>
            </a:r>
            <a:r>
              <a:rPr lang="en-GB" dirty="0"/>
              <a:t> MVP=&gt;back to 3</a:t>
            </a:r>
          </a:p>
          <a:p>
            <a:pPr lvl="1"/>
            <a:endParaRPr lang="en-GB" dirty="0"/>
          </a:p>
        </p:txBody>
      </p:sp>
      <p:sp>
        <p:nvSpPr>
          <p:cNvPr id="2" name="Pijl: gekromd rechts 1">
            <a:extLst>
              <a:ext uri="{FF2B5EF4-FFF2-40B4-BE49-F238E27FC236}">
                <a16:creationId xmlns:a16="http://schemas.microsoft.com/office/drawing/2014/main" id="{B443B025-12CF-4F6A-A4FB-947F1B6F9CE0}"/>
              </a:ext>
            </a:extLst>
          </p:cNvPr>
          <p:cNvSpPr/>
          <p:nvPr/>
        </p:nvSpPr>
        <p:spPr>
          <a:xfrm rot="10451192">
            <a:off x="4427319" y="2770115"/>
            <a:ext cx="1419510" cy="2317572"/>
          </a:xfrm>
          <a:prstGeom prst="curvedRightArrow">
            <a:avLst>
              <a:gd name="adj1" fmla="val 14935"/>
              <a:gd name="adj2" fmla="val 50000"/>
              <a:gd name="adj3" fmla="val 1392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AF7882B-C646-42C9-B997-45D3D832A7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E2D2E9DA-CD45-4C3B-B13D-775AEB192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260D4E1-516A-4340-AE5D-AA6B99C6A0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427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el 65">
            <a:extLst>
              <a:ext uri="{FF2B5EF4-FFF2-40B4-BE49-F238E27FC236}">
                <a16:creationId xmlns:a16="http://schemas.microsoft.com/office/drawing/2014/main" id="{E9079548-7CC0-45AB-A289-011F3FFF6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Accessibility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1699FD-6B2D-4973-AB00-221603C6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850" y="6224176"/>
            <a:ext cx="611449" cy="307777"/>
          </a:xfrm>
        </p:spPr>
        <p:txBody>
          <a:bodyPr/>
          <a:lstStyle/>
          <a:p>
            <a:fld id="{F8A5FB6D-53CD-49E6-B4E2-6C5827CD4B69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7" name="Tijdelijke aanduiding voor tekst 66">
            <a:extLst>
              <a:ext uri="{FF2B5EF4-FFF2-40B4-BE49-F238E27FC236}">
                <a16:creationId xmlns:a16="http://schemas.microsoft.com/office/drawing/2014/main" id="{142A5438-FD05-4969-A857-C5E22FD3A8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7928" y="1393830"/>
            <a:ext cx="395661" cy="3077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9" name="Tijdelijke aanduiding voor tekst 68">
            <a:extLst>
              <a:ext uri="{FF2B5EF4-FFF2-40B4-BE49-F238E27FC236}">
                <a16:creationId xmlns:a16="http://schemas.microsoft.com/office/drawing/2014/main" id="{246A16B0-082F-4F2C-B644-FEE5BBA87E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93066" y="1393830"/>
            <a:ext cx="395661" cy="3077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1" name="Tijdelijke aanduiding voor tekst 70">
            <a:extLst>
              <a:ext uri="{FF2B5EF4-FFF2-40B4-BE49-F238E27FC236}">
                <a16:creationId xmlns:a16="http://schemas.microsoft.com/office/drawing/2014/main" id="{64E50745-44B2-449D-B1BF-F291BC174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275" y="1412875"/>
            <a:ext cx="4644653" cy="2462213"/>
          </a:xfrm>
        </p:spPr>
        <p:txBody>
          <a:bodyPr/>
          <a:lstStyle/>
          <a:p>
            <a:r>
              <a:rPr lang="en-GB" sz="2400" dirty="0"/>
              <a:t>60-80% should be able to do business with us</a:t>
            </a:r>
          </a:p>
          <a:p>
            <a:r>
              <a:rPr lang="en-GB" sz="2400" dirty="0"/>
              <a:t>“One Link Leads To All Action” principle</a:t>
            </a:r>
          </a:p>
          <a:p>
            <a:r>
              <a:rPr lang="en-GB" sz="2400" dirty="0"/>
              <a:t>Employee leads citizen</a:t>
            </a:r>
          </a:p>
          <a:p>
            <a:r>
              <a:rPr lang="en-GB" sz="2400" dirty="0"/>
              <a:t>UX/UI: comply to WCAG standards</a:t>
            </a:r>
          </a:p>
          <a:p>
            <a:r>
              <a:rPr lang="en-GB" sz="2400" dirty="0"/>
              <a:t>Test, test, test, don’t </a:t>
            </a:r>
            <a:r>
              <a:rPr lang="en-GB" sz="2400" dirty="0" err="1"/>
              <a:t>asume</a:t>
            </a:r>
            <a:endParaRPr lang="en-GB" sz="2400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FBE1F53-7FA1-4C2B-9285-81B9B48014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voettekst 2">
            <a:extLst>
              <a:ext uri="{FF2B5EF4-FFF2-40B4-BE49-F238E27FC236}">
                <a16:creationId xmlns:a16="http://schemas.microsoft.com/office/drawing/2014/main" id="{FEC022AE-EB68-4CF7-98A0-DCF90D59F2C5}"/>
              </a:ext>
            </a:extLst>
          </p:cNvPr>
          <p:cNvSpPr txBox="1">
            <a:spLocks/>
          </p:cNvSpPr>
          <p:nvPr/>
        </p:nvSpPr>
        <p:spPr>
          <a:xfrm>
            <a:off x="560386" y="6500105"/>
            <a:ext cx="741620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Digitale Balie Rotterdanm|UserCentriCities 26/05/2021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015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el 65">
            <a:extLst>
              <a:ext uri="{FF2B5EF4-FFF2-40B4-BE49-F238E27FC236}">
                <a16:creationId xmlns:a16="http://schemas.microsoft.com/office/drawing/2014/main" id="{E9079548-7CC0-45AB-A289-011F3FFF6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01" y="333375"/>
            <a:ext cx="11407598" cy="766364"/>
          </a:xfrm>
        </p:spPr>
        <p:txBody>
          <a:bodyPr/>
          <a:lstStyle/>
          <a:p>
            <a:r>
              <a:rPr lang="en-GB" sz="6000" dirty="0"/>
              <a:t>Reduction Administrative burden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1699FD-6B2D-4973-AB00-221603C6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850" y="6224176"/>
            <a:ext cx="611449" cy="307777"/>
          </a:xfrm>
        </p:spPr>
        <p:txBody>
          <a:bodyPr/>
          <a:lstStyle/>
          <a:p>
            <a:fld id="{F8A5FB6D-53CD-49E6-B4E2-6C5827CD4B69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7" name="Tijdelijke aanduiding voor tekst 66">
            <a:extLst>
              <a:ext uri="{FF2B5EF4-FFF2-40B4-BE49-F238E27FC236}">
                <a16:creationId xmlns:a16="http://schemas.microsoft.com/office/drawing/2014/main" id="{142A5438-FD05-4969-A857-C5E22FD3A8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7928" y="1393830"/>
            <a:ext cx="395661" cy="3077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9" name="Tijdelijke aanduiding voor tekst 68">
            <a:extLst>
              <a:ext uri="{FF2B5EF4-FFF2-40B4-BE49-F238E27FC236}">
                <a16:creationId xmlns:a16="http://schemas.microsoft.com/office/drawing/2014/main" id="{246A16B0-082F-4F2C-B644-FEE5BBA87E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93066" y="1393830"/>
            <a:ext cx="395661" cy="3077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1" name="Tijdelijke aanduiding voor tekst 70">
            <a:extLst>
              <a:ext uri="{FF2B5EF4-FFF2-40B4-BE49-F238E27FC236}">
                <a16:creationId xmlns:a16="http://schemas.microsoft.com/office/drawing/2014/main" id="{64E50745-44B2-449D-B1BF-F291BC174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275" y="1412875"/>
            <a:ext cx="4644653" cy="31746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/>
              <a:t>Use of application leads to:</a:t>
            </a:r>
          </a:p>
          <a:p>
            <a:pPr lvl="1">
              <a:lnSpc>
                <a:spcPct val="150000"/>
              </a:lnSpc>
            </a:pPr>
            <a:r>
              <a:rPr lang="en-GB" sz="2000" dirty="0"/>
              <a:t>Higher “first time right”</a:t>
            </a:r>
          </a:p>
          <a:p>
            <a:pPr lvl="1">
              <a:lnSpc>
                <a:spcPct val="150000"/>
              </a:lnSpc>
            </a:pPr>
            <a:r>
              <a:rPr lang="en-GB" sz="2000" dirty="0"/>
              <a:t>Less “paper” </a:t>
            </a:r>
          </a:p>
          <a:p>
            <a:pPr lvl="1">
              <a:lnSpc>
                <a:spcPct val="150000"/>
              </a:lnSpc>
            </a:pPr>
            <a:r>
              <a:rPr lang="en-GB" sz="2000" dirty="0"/>
              <a:t>Higher flexibility in organizing business processes</a:t>
            </a:r>
          </a:p>
          <a:p>
            <a:pPr lvl="1">
              <a:lnSpc>
                <a:spcPct val="150000"/>
              </a:lnSpc>
            </a:pPr>
            <a:r>
              <a:rPr lang="en-GB" sz="2000" dirty="0"/>
              <a:t>Process </a:t>
            </a:r>
            <a:r>
              <a:rPr lang="en-GB" sz="2000" dirty="0" err="1"/>
              <a:t>stepts</a:t>
            </a:r>
            <a:r>
              <a:rPr lang="en-GB" sz="2000" dirty="0"/>
              <a:t> are logged: archive legislation compliant by design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FBE1F53-7FA1-4C2B-9285-81B9B48014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voettekst 2">
            <a:extLst>
              <a:ext uri="{FF2B5EF4-FFF2-40B4-BE49-F238E27FC236}">
                <a16:creationId xmlns:a16="http://schemas.microsoft.com/office/drawing/2014/main" id="{FEC022AE-EB68-4CF7-98A0-DCF90D59F2C5}"/>
              </a:ext>
            </a:extLst>
          </p:cNvPr>
          <p:cNvSpPr txBox="1">
            <a:spLocks/>
          </p:cNvSpPr>
          <p:nvPr/>
        </p:nvSpPr>
        <p:spPr>
          <a:xfrm>
            <a:off x="560386" y="6500105"/>
            <a:ext cx="741620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Digitale Balie Rotterdanm|UserCentriCities 26/05/2021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03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el 65">
            <a:extLst>
              <a:ext uri="{FF2B5EF4-FFF2-40B4-BE49-F238E27FC236}">
                <a16:creationId xmlns:a16="http://schemas.microsoft.com/office/drawing/2014/main" id="{E9079548-7CC0-45AB-A289-011F3FFF6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01" y="333375"/>
            <a:ext cx="11407598" cy="766364"/>
          </a:xfrm>
        </p:spPr>
        <p:txBody>
          <a:bodyPr/>
          <a:lstStyle/>
          <a:p>
            <a:r>
              <a:rPr lang="en-GB" sz="6000" dirty="0"/>
              <a:t>Digital delivery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1699FD-6B2D-4973-AB00-221603C6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850" y="6224176"/>
            <a:ext cx="611449" cy="307777"/>
          </a:xfrm>
        </p:spPr>
        <p:txBody>
          <a:bodyPr/>
          <a:lstStyle/>
          <a:p>
            <a:fld id="{F8A5FB6D-53CD-49E6-B4E2-6C5827CD4B69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7" name="Tijdelijke aanduiding voor tekst 66">
            <a:extLst>
              <a:ext uri="{FF2B5EF4-FFF2-40B4-BE49-F238E27FC236}">
                <a16:creationId xmlns:a16="http://schemas.microsoft.com/office/drawing/2014/main" id="{142A5438-FD05-4969-A857-C5E22FD3A8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7928" y="1393830"/>
            <a:ext cx="395661" cy="3077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9" name="Tijdelijke aanduiding voor tekst 68">
            <a:extLst>
              <a:ext uri="{FF2B5EF4-FFF2-40B4-BE49-F238E27FC236}">
                <a16:creationId xmlns:a16="http://schemas.microsoft.com/office/drawing/2014/main" id="{246A16B0-082F-4F2C-B644-FEE5BBA87E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93066" y="1393830"/>
            <a:ext cx="395661" cy="3077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1" name="Tijdelijke aanduiding voor tekst 70">
            <a:extLst>
              <a:ext uri="{FF2B5EF4-FFF2-40B4-BE49-F238E27FC236}">
                <a16:creationId xmlns:a16="http://schemas.microsoft.com/office/drawing/2014/main" id="{64E50745-44B2-449D-B1BF-F291BC174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275" y="1412875"/>
            <a:ext cx="4644653" cy="923330"/>
          </a:xfrm>
        </p:spPr>
        <p:txBody>
          <a:bodyPr/>
          <a:lstStyle/>
          <a:p>
            <a:r>
              <a:rPr lang="en-GB" sz="2400" dirty="0"/>
              <a:t>Hybrid service?</a:t>
            </a:r>
          </a:p>
          <a:p>
            <a:r>
              <a:rPr lang="en-GB" sz="2400" dirty="0"/>
              <a:t>Face to face/offline still option!</a:t>
            </a:r>
          </a:p>
          <a:p>
            <a:r>
              <a:rPr lang="en-GB" sz="2400" dirty="0"/>
              <a:t>Best of both worlds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FBE1F53-7FA1-4C2B-9285-81B9B48014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48413" y="3200292"/>
            <a:ext cx="4644653" cy="2154436"/>
          </a:xfrm>
        </p:spPr>
        <p:txBody>
          <a:bodyPr/>
          <a:lstStyle/>
          <a:p>
            <a:pPr marL="0" indent="0" algn="ctr">
              <a:buNone/>
            </a:pPr>
            <a:r>
              <a:rPr lang="nl-NL" sz="2400" i="1" dirty="0"/>
              <a:t>“I </a:t>
            </a:r>
            <a:r>
              <a:rPr lang="nl-NL" sz="2400" i="1" dirty="0" err="1"/>
              <a:t>experience</a:t>
            </a:r>
            <a:r>
              <a:rPr lang="nl-NL" sz="2400" i="1" dirty="0"/>
              <a:t> a more personal </a:t>
            </a:r>
            <a:r>
              <a:rPr lang="nl-NL" sz="2400" i="1" dirty="0" err="1"/>
              <a:t>connection</a:t>
            </a:r>
            <a:r>
              <a:rPr lang="nl-NL" sz="2400" i="1" dirty="0"/>
              <a:t> </a:t>
            </a:r>
            <a:r>
              <a:rPr lang="nl-NL" sz="2400" i="1" dirty="0" err="1"/>
              <a:t>then</a:t>
            </a:r>
            <a:r>
              <a:rPr lang="nl-NL" sz="2400" i="1" dirty="0"/>
              <a:t> a real live </a:t>
            </a:r>
            <a:r>
              <a:rPr lang="nl-NL" sz="2400" i="1" dirty="0" err="1"/>
              <a:t>visit</a:t>
            </a:r>
            <a:r>
              <a:rPr lang="nl-NL" sz="2400" i="1" dirty="0"/>
              <a:t> </a:t>
            </a:r>
            <a:r>
              <a:rPr lang="nl-NL" sz="2400" i="1" dirty="0" err="1"/>
              <a:t>to</a:t>
            </a:r>
            <a:r>
              <a:rPr lang="nl-NL" sz="2400" i="1" dirty="0"/>
              <a:t> </a:t>
            </a:r>
            <a:r>
              <a:rPr lang="nl-NL" sz="2400" i="1" dirty="0" err="1"/>
              <a:t>apply</a:t>
            </a:r>
            <a:r>
              <a:rPr lang="nl-NL" sz="2400" i="1" dirty="0"/>
              <a:t> </a:t>
            </a:r>
            <a:r>
              <a:rPr lang="nl-NL" sz="2400" i="1" dirty="0" err="1"/>
              <a:t>the</a:t>
            </a:r>
            <a:r>
              <a:rPr lang="nl-NL" sz="2400" i="1" dirty="0"/>
              <a:t> </a:t>
            </a:r>
            <a:r>
              <a:rPr lang="nl-NL" sz="2400" i="1" dirty="0" err="1"/>
              <a:t>birth</a:t>
            </a:r>
            <a:r>
              <a:rPr lang="nl-NL" sz="2400" i="1" dirty="0"/>
              <a:t> of </a:t>
            </a:r>
            <a:r>
              <a:rPr lang="nl-NL" sz="2400" i="1" dirty="0" err="1"/>
              <a:t>my</a:t>
            </a:r>
            <a:r>
              <a:rPr lang="nl-NL" sz="2400" i="1" dirty="0"/>
              <a:t> </a:t>
            </a:r>
            <a:r>
              <a:rPr lang="nl-NL" sz="2400" i="1" dirty="0" err="1"/>
              <a:t>child</a:t>
            </a:r>
            <a:r>
              <a:rPr lang="nl-NL" sz="2400" i="1" dirty="0"/>
              <a:t>!” </a:t>
            </a:r>
          </a:p>
          <a:p>
            <a:pPr marL="0" indent="0" algn="ctr">
              <a:buNone/>
            </a:pPr>
            <a:endParaRPr lang="nl-NL" sz="2400" i="1" dirty="0"/>
          </a:p>
          <a:p>
            <a:pPr marL="0" indent="0" algn="ctr">
              <a:buNone/>
            </a:pPr>
            <a:r>
              <a:rPr lang="nl-NL" sz="2400" i="1" dirty="0"/>
              <a:t>~Rotterdam’ </a:t>
            </a:r>
            <a:r>
              <a:rPr lang="nl-NL" sz="2400" i="1" dirty="0" err="1"/>
              <a:t>mother</a:t>
            </a:r>
            <a:r>
              <a:rPr lang="nl-NL" sz="2400" i="1" dirty="0"/>
              <a:t> </a:t>
            </a:r>
            <a:r>
              <a:rPr lang="nl-NL" sz="2400" i="1" dirty="0" err="1"/>
              <a:t>who</a:t>
            </a:r>
            <a:r>
              <a:rPr lang="nl-NL" sz="2400" i="1" dirty="0"/>
              <a:t> </a:t>
            </a:r>
            <a:r>
              <a:rPr lang="nl-NL" sz="2400" i="1" dirty="0" err="1"/>
              <a:t>just</a:t>
            </a:r>
            <a:r>
              <a:rPr lang="nl-NL" sz="2400" i="1" dirty="0"/>
              <a:t> </a:t>
            </a:r>
            <a:r>
              <a:rPr lang="nl-NL" sz="2400" i="1" dirty="0" err="1"/>
              <a:t>applied</a:t>
            </a:r>
            <a:r>
              <a:rPr lang="nl-NL" sz="2400" i="1" dirty="0"/>
              <a:t> </a:t>
            </a:r>
            <a:r>
              <a:rPr lang="nl-NL" sz="2400" i="1" dirty="0" err="1"/>
              <a:t>birth</a:t>
            </a:r>
            <a:r>
              <a:rPr lang="nl-NL" sz="2400" i="1" dirty="0"/>
              <a:t> of a </a:t>
            </a:r>
            <a:r>
              <a:rPr lang="nl-NL" sz="2400" i="1" dirty="0" err="1"/>
              <a:t>child</a:t>
            </a:r>
            <a:r>
              <a:rPr lang="nl-NL" sz="2400" i="1" dirty="0"/>
              <a:t> </a:t>
            </a:r>
            <a:r>
              <a:rPr lang="nl-NL" sz="2400" i="1" dirty="0" err="1"/>
              <a:t>through</a:t>
            </a:r>
            <a:r>
              <a:rPr lang="nl-NL" sz="2400" i="1" dirty="0"/>
              <a:t> digital desk</a:t>
            </a:r>
          </a:p>
        </p:txBody>
      </p:sp>
      <p:sp>
        <p:nvSpPr>
          <p:cNvPr id="13" name="Tijdelijke aanduiding voor voettekst 2">
            <a:extLst>
              <a:ext uri="{FF2B5EF4-FFF2-40B4-BE49-F238E27FC236}">
                <a16:creationId xmlns:a16="http://schemas.microsoft.com/office/drawing/2014/main" id="{FEC022AE-EB68-4CF7-98A0-DCF90D59F2C5}"/>
              </a:ext>
            </a:extLst>
          </p:cNvPr>
          <p:cNvSpPr txBox="1">
            <a:spLocks/>
          </p:cNvSpPr>
          <p:nvPr/>
        </p:nvSpPr>
        <p:spPr>
          <a:xfrm>
            <a:off x="560386" y="6500105"/>
            <a:ext cx="741620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Digitale Balie Rotterdanm|UserCentriCities 26/05/2021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520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el 65">
            <a:extLst>
              <a:ext uri="{FF2B5EF4-FFF2-40B4-BE49-F238E27FC236}">
                <a16:creationId xmlns:a16="http://schemas.microsoft.com/office/drawing/2014/main" id="{E9079548-7CC0-45AB-A289-011F3FFF6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01" y="333375"/>
            <a:ext cx="11407598" cy="766364"/>
          </a:xfrm>
        </p:spPr>
        <p:txBody>
          <a:bodyPr/>
          <a:lstStyle/>
          <a:p>
            <a:r>
              <a:rPr lang="en-GB" sz="6000" dirty="0"/>
              <a:t>Citizens engagement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1699FD-6B2D-4973-AB00-221603C6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850" y="6224176"/>
            <a:ext cx="611449" cy="307777"/>
          </a:xfrm>
        </p:spPr>
        <p:txBody>
          <a:bodyPr/>
          <a:lstStyle/>
          <a:p>
            <a:fld id="{F8A5FB6D-53CD-49E6-B4E2-6C5827CD4B69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7" name="Tijdelijke aanduiding voor tekst 66">
            <a:extLst>
              <a:ext uri="{FF2B5EF4-FFF2-40B4-BE49-F238E27FC236}">
                <a16:creationId xmlns:a16="http://schemas.microsoft.com/office/drawing/2014/main" id="{142A5438-FD05-4969-A857-C5E22FD3A8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7928" y="1393830"/>
            <a:ext cx="395661" cy="3077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9" name="Tijdelijke aanduiding voor tekst 68">
            <a:extLst>
              <a:ext uri="{FF2B5EF4-FFF2-40B4-BE49-F238E27FC236}">
                <a16:creationId xmlns:a16="http://schemas.microsoft.com/office/drawing/2014/main" id="{246A16B0-082F-4F2C-B644-FEE5BBA87E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93066" y="1393830"/>
            <a:ext cx="395661" cy="3077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Tijdelijke aanduiding voor voettekst 2">
            <a:extLst>
              <a:ext uri="{FF2B5EF4-FFF2-40B4-BE49-F238E27FC236}">
                <a16:creationId xmlns:a16="http://schemas.microsoft.com/office/drawing/2014/main" id="{FEC022AE-EB68-4CF7-98A0-DCF90D59F2C5}"/>
              </a:ext>
            </a:extLst>
          </p:cNvPr>
          <p:cNvSpPr txBox="1">
            <a:spLocks/>
          </p:cNvSpPr>
          <p:nvPr/>
        </p:nvSpPr>
        <p:spPr>
          <a:xfrm>
            <a:off x="560386" y="6500105"/>
            <a:ext cx="741620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Digitale Balie Rotterdanm|UserCentriCities 26/05/2021</a:t>
            </a:r>
            <a:endParaRPr lang="en-GB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236018-32C7-4B37-855C-3463213581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275" y="1099739"/>
            <a:ext cx="6732885" cy="426007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l-NL" sz="3600" dirty="0" err="1"/>
              <a:t>Testing</a:t>
            </a:r>
            <a:r>
              <a:rPr lang="nl-NL" sz="3600" dirty="0"/>
              <a:t> IRL</a:t>
            </a:r>
          </a:p>
          <a:p>
            <a:pPr>
              <a:lnSpc>
                <a:spcPct val="200000"/>
              </a:lnSpc>
            </a:pPr>
            <a:r>
              <a:rPr lang="nl-NL" sz="3600" dirty="0"/>
              <a:t>Feedback </a:t>
            </a:r>
            <a:r>
              <a:rPr lang="nl-NL" sz="3600" dirty="0" err="1"/>
              <a:t>forms</a:t>
            </a:r>
            <a:endParaRPr lang="nl-NL" sz="3600" dirty="0"/>
          </a:p>
          <a:p>
            <a:pPr>
              <a:lnSpc>
                <a:spcPct val="200000"/>
              </a:lnSpc>
            </a:pPr>
            <a:r>
              <a:rPr lang="nl-NL" sz="3600" dirty="0"/>
              <a:t>SUS survey: ~88 (out of 100)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567A004-7516-4FAB-ABF7-A385533B06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9504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el 65">
            <a:extLst>
              <a:ext uri="{FF2B5EF4-FFF2-40B4-BE49-F238E27FC236}">
                <a16:creationId xmlns:a16="http://schemas.microsoft.com/office/drawing/2014/main" id="{E9079548-7CC0-45AB-A289-011F3FFF6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01" y="333375"/>
            <a:ext cx="11407598" cy="766364"/>
          </a:xfrm>
        </p:spPr>
        <p:txBody>
          <a:bodyPr/>
          <a:lstStyle/>
          <a:p>
            <a:r>
              <a:rPr lang="en-GB" sz="6000" dirty="0"/>
              <a:t>Citizens engagement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1699FD-6B2D-4973-AB00-221603C6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850" y="6224176"/>
            <a:ext cx="611449" cy="307777"/>
          </a:xfrm>
        </p:spPr>
        <p:txBody>
          <a:bodyPr/>
          <a:lstStyle/>
          <a:p>
            <a:fld id="{F8A5FB6D-53CD-49E6-B4E2-6C5827CD4B69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7" name="Tijdelijke aanduiding voor tekst 66">
            <a:extLst>
              <a:ext uri="{FF2B5EF4-FFF2-40B4-BE49-F238E27FC236}">
                <a16:creationId xmlns:a16="http://schemas.microsoft.com/office/drawing/2014/main" id="{142A5438-FD05-4969-A857-C5E22FD3A8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7928" y="1393830"/>
            <a:ext cx="395661" cy="3077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9" name="Tijdelijke aanduiding voor tekst 68">
            <a:extLst>
              <a:ext uri="{FF2B5EF4-FFF2-40B4-BE49-F238E27FC236}">
                <a16:creationId xmlns:a16="http://schemas.microsoft.com/office/drawing/2014/main" id="{246A16B0-082F-4F2C-B644-FEE5BBA87E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93066" y="1393830"/>
            <a:ext cx="395661" cy="3077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Tijdelijke aanduiding voor voettekst 2">
            <a:extLst>
              <a:ext uri="{FF2B5EF4-FFF2-40B4-BE49-F238E27FC236}">
                <a16:creationId xmlns:a16="http://schemas.microsoft.com/office/drawing/2014/main" id="{FEC022AE-EB68-4CF7-98A0-DCF90D59F2C5}"/>
              </a:ext>
            </a:extLst>
          </p:cNvPr>
          <p:cNvSpPr txBox="1">
            <a:spLocks/>
          </p:cNvSpPr>
          <p:nvPr/>
        </p:nvSpPr>
        <p:spPr>
          <a:xfrm>
            <a:off x="560386" y="6500105"/>
            <a:ext cx="741620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Digitale</a:t>
            </a:r>
            <a:r>
              <a:rPr lang="en-GB" dirty="0"/>
              <a:t> </a:t>
            </a:r>
            <a:r>
              <a:rPr lang="en-GB" dirty="0" err="1"/>
              <a:t>Balie</a:t>
            </a:r>
            <a:r>
              <a:rPr lang="en-GB" dirty="0"/>
              <a:t> </a:t>
            </a:r>
            <a:r>
              <a:rPr lang="en-GB" dirty="0" err="1"/>
              <a:t>Rotterdanm|UserCentriCities</a:t>
            </a:r>
            <a:r>
              <a:rPr lang="en-GB" dirty="0"/>
              <a:t> 26/05/2021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236018-32C7-4B37-855C-3463213581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275" y="1099739"/>
            <a:ext cx="6732885" cy="426007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l-NL" sz="3600" dirty="0" err="1"/>
              <a:t>Testing</a:t>
            </a:r>
            <a:r>
              <a:rPr lang="nl-NL" sz="3600" dirty="0"/>
              <a:t> IRL</a:t>
            </a:r>
          </a:p>
          <a:p>
            <a:pPr>
              <a:lnSpc>
                <a:spcPct val="200000"/>
              </a:lnSpc>
            </a:pPr>
            <a:r>
              <a:rPr lang="nl-NL" sz="3600" dirty="0"/>
              <a:t>Feedback </a:t>
            </a:r>
            <a:r>
              <a:rPr lang="nl-NL" sz="3600" dirty="0" err="1"/>
              <a:t>forms</a:t>
            </a:r>
            <a:endParaRPr lang="nl-NL" sz="3600" dirty="0"/>
          </a:p>
          <a:p>
            <a:pPr>
              <a:lnSpc>
                <a:spcPct val="200000"/>
              </a:lnSpc>
            </a:pPr>
            <a:r>
              <a:rPr lang="nl-NL" sz="3600" dirty="0"/>
              <a:t>SUS survey: ~88 (out of 100)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567A004-7516-4FAB-ABF7-A385533B06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512900"/>
      </p:ext>
    </p:extLst>
  </p:cSld>
  <p:clrMapOvr>
    <a:masterClrMapping/>
  </p:clrMapOvr>
</p:sld>
</file>

<file path=ppt/theme/theme1.xml><?xml version="1.0" encoding="utf-8"?>
<a:theme xmlns:a="http://schemas.openxmlformats.org/drawingml/2006/main" name="Gemeente Rotterdam">
  <a:themeElements>
    <a:clrScheme name="Aangepast">
      <a:dk1>
        <a:sysClr val="windowText" lastClr="000000"/>
      </a:dk1>
      <a:lt1>
        <a:sysClr val="window" lastClr="FFFFFF"/>
      </a:lt1>
      <a:dk2>
        <a:srgbClr val="000000"/>
      </a:dk2>
      <a:lt2>
        <a:srgbClr val="00811F"/>
      </a:lt2>
      <a:accent1>
        <a:srgbClr val="00811F"/>
      </a:accent1>
      <a:accent2>
        <a:srgbClr val="000000"/>
      </a:accent2>
      <a:accent3>
        <a:srgbClr val="EFF4F6"/>
      </a:accent3>
      <a:accent4>
        <a:srgbClr val="E3614D"/>
      </a:accent4>
      <a:accent5>
        <a:srgbClr val="00811F"/>
      </a:accent5>
      <a:accent6>
        <a:srgbClr val="00811F"/>
      </a:accent6>
      <a:hlink>
        <a:srgbClr val="00811F"/>
      </a:hlink>
      <a:folHlink>
        <a:srgbClr val="00811F"/>
      </a:folHlink>
    </a:clrScheme>
    <a:fontScheme name="Gemeente Rotterdam">
      <a:majorFont>
        <a:latin typeface="Bolder Heading"/>
        <a:ea typeface=""/>
        <a:cs typeface=""/>
      </a:majorFont>
      <a:minorFont>
        <a:latin typeface="Bold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_PP_template_2021_ENG_nw.pptx" id="{2B19B043-DB81-4967-974E-3B8531B814F7}" vid="{6A025E31-6181-4C9B-A286-6070F622DD0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F1028B803555499F15D71ED069B490" ma:contentTypeVersion="13" ma:contentTypeDescription="Een nieuw document maken." ma:contentTypeScope="" ma:versionID="2eabe7a5aae623b7e4096fbbef42144a">
  <xsd:schema xmlns:xsd="http://www.w3.org/2001/XMLSchema" xmlns:xs="http://www.w3.org/2001/XMLSchema" xmlns:p="http://schemas.microsoft.com/office/2006/metadata/properties" xmlns:ns3="5311609b-c068-4a13-a505-f00108e8e7dd" xmlns:ns4="dc3211a3-0351-4950-8d33-c55a05879171" targetNamespace="http://schemas.microsoft.com/office/2006/metadata/properties" ma:root="true" ma:fieldsID="a71c9b2f181a6a09ec15887de49bcbf2" ns3:_="" ns4:_="">
    <xsd:import namespace="5311609b-c068-4a13-a505-f00108e8e7dd"/>
    <xsd:import namespace="dc3211a3-0351-4950-8d33-c55a0587917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11609b-c068-4a13-a505-f00108e8e7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211a3-0351-4950-8d33-c55a058791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014E60-98C8-4DC5-83F1-6AB7DBB5BA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11609b-c068-4a13-a505-f00108e8e7dd"/>
    <ds:schemaRef ds:uri="dc3211a3-0351-4950-8d33-c55a058791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ADE2E2-1212-45CE-9020-C272150808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12336A-20B9-4DA3-A396-F9EE95CEF06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c3211a3-0351-4950-8d33-c55a05879171"/>
    <ds:schemaRef ds:uri="http://purl.org/dc/elements/1.1/"/>
    <ds:schemaRef ds:uri="http://schemas.microsoft.com/office/2006/metadata/properties"/>
    <ds:schemaRef ds:uri="5311609b-c068-4a13-a505-f00108e8e7d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City-of-Rotterdam-template</Template>
  <TotalTime>67</TotalTime>
  <Words>446</Words>
  <Application>Microsoft Office PowerPoint</Application>
  <PresentationFormat>Breedbeeld</PresentationFormat>
  <Paragraphs>103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Arial</vt:lpstr>
      <vt:lpstr>Bolder Heading</vt:lpstr>
      <vt:lpstr>Calibri</vt:lpstr>
      <vt:lpstr>Bolder Light</vt:lpstr>
      <vt:lpstr>Wingdings</vt:lpstr>
      <vt:lpstr>Bolder</vt:lpstr>
      <vt:lpstr>Gemeente Rotterdam</vt:lpstr>
      <vt:lpstr>Digitale Balie Rotterdam: Digital Service Desk for citizens  //User Centric//Personal//Accesible//hyper Agile</vt:lpstr>
      <vt:lpstr>Digitale Balie vs Tallinn </vt:lpstr>
      <vt:lpstr>Digitale Balie vs Tallinn </vt:lpstr>
      <vt:lpstr>Process</vt:lpstr>
      <vt:lpstr>Accessibility</vt:lpstr>
      <vt:lpstr>Reduction Administrative burden</vt:lpstr>
      <vt:lpstr>Digital delivery</vt:lpstr>
      <vt:lpstr>Citizens engagement</vt:lpstr>
      <vt:lpstr>Citizens engagement</vt:lpstr>
      <vt:lpstr>System Useability Scale scores (March/April ’21).</vt:lpstr>
      <vt:lpstr>Incentive 4 digital</vt:lpstr>
      <vt:lpstr>Thank you for your attention.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Digitale Balie Rotterdam: Digital Service Desk for citizens  //User Centric//Personal//Accesible//hyper Agile</dc:title>
  <dc:creator>Dirkse B. (Bjorn)</dc:creator>
  <cp:lastModifiedBy>Dirkse B. (Bjorn)</cp:lastModifiedBy>
  <cp:revision>5</cp:revision>
  <dcterms:created xsi:type="dcterms:W3CDTF">2021-05-25T13:44:28Z</dcterms:created>
  <dcterms:modified xsi:type="dcterms:W3CDTF">2021-05-25T14:51:52Z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0x0101001CF1028B803555499F15D71ED069B490</vt:lpwstr>
  </property>
</Properties>
</file>