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77" r:id="rId5"/>
    <p:sldId id="387" r:id="rId6"/>
    <p:sldId id="388" r:id="rId7"/>
    <p:sldId id="389" r:id="rId8"/>
    <p:sldId id="362" r:id="rId9"/>
    <p:sldId id="391" r:id="rId10"/>
    <p:sldId id="390" r:id="rId11"/>
    <p:sldId id="378" r:id="rId12"/>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STARTERS" id="{ACC24B29-0CC7-491A-A98A-CF7CBDBE501E}">
          <p14:sldIdLst>
            <p14:sldId id="377"/>
            <p14:sldId id="387"/>
            <p14:sldId id="388"/>
            <p14:sldId id="389"/>
            <p14:sldId id="362"/>
            <p14:sldId id="391"/>
            <p14:sldId id="390"/>
            <p14:sldId id="378"/>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BBB"/>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B1A3F-0B52-46F2-BC7D-D8B38A7E9CA1}" v="87" dt="2021-05-25T13:06:17.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72" autoAdjust="0"/>
  </p:normalViewPr>
  <p:slideViewPr>
    <p:cSldViewPr snapToGrid="0">
      <p:cViewPr varScale="1">
        <p:scale>
          <a:sx n="127" d="100"/>
          <a:sy n="127" d="100"/>
        </p:scale>
        <p:origin x="416" y="18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p:scale>
          <a:sx n="66" d="100"/>
          <a:sy n="66" d="100"/>
        </p:scale>
        <p:origin x="2539" y="2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ma Dragonetti" userId="80675276-350f-48f6-9c6e-cb594cda4045" providerId="ADAL" clId="{713FB271-57A0-46F5-BFE7-D2342E17F9C2}"/>
    <pc:docChg chg="undo custSel addSld delSld modSld sldOrd modMainMaster delSection modSection">
      <pc:chgData name="Wilma Dragonetti" userId="80675276-350f-48f6-9c6e-cb594cda4045" providerId="ADAL" clId="{713FB271-57A0-46F5-BFE7-D2342E17F9C2}" dt="2021-01-21T15:20:21.124" v="1416" actId="120"/>
      <pc:docMkLst>
        <pc:docMk/>
      </pc:docMkLst>
      <pc:sldChg chg="addSp delSp modSp mod chgLayout">
        <pc:chgData name="Wilma Dragonetti" userId="80675276-350f-48f6-9c6e-cb594cda4045" providerId="ADAL" clId="{713FB271-57A0-46F5-BFE7-D2342E17F9C2}" dt="2021-01-21T11:19:40.852" v="946" actId="6264"/>
        <pc:sldMkLst>
          <pc:docMk/>
          <pc:sldMk cId="2161256907" sldId="283"/>
        </pc:sldMkLst>
        <pc:spChg chg="add del mod">
          <ac:chgData name="Wilma Dragonetti" userId="80675276-350f-48f6-9c6e-cb594cda4045" providerId="ADAL" clId="{713FB271-57A0-46F5-BFE7-D2342E17F9C2}" dt="2021-01-21T11:19:40.852" v="946" actId="6264"/>
          <ac:spMkLst>
            <pc:docMk/>
            <pc:sldMk cId="2161256907" sldId="283"/>
            <ac:spMk id="2" creationId="{59FD22E4-E945-4ED7-80A9-8A72D647E30C}"/>
          </ac:spMkLst>
        </pc:spChg>
        <pc:spChg chg="mod ord">
          <ac:chgData name="Wilma Dragonetti" userId="80675276-350f-48f6-9c6e-cb594cda4045" providerId="ADAL" clId="{713FB271-57A0-46F5-BFE7-D2342E17F9C2}" dt="2021-01-21T11:19:40.852" v="946" actId="6264"/>
          <ac:spMkLst>
            <pc:docMk/>
            <pc:sldMk cId="2161256907" sldId="283"/>
            <ac:spMk id="3"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4"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5" creationId="{00000000-0000-0000-0000-000000000000}"/>
          </ac:spMkLst>
        </pc:spChg>
        <pc:spChg chg="add del mod">
          <ac:chgData name="Wilma Dragonetti" userId="80675276-350f-48f6-9c6e-cb594cda4045" providerId="ADAL" clId="{713FB271-57A0-46F5-BFE7-D2342E17F9C2}" dt="2021-01-21T11:19:40.852" v="946" actId="6264"/>
          <ac:spMkLst>
            <pc:docMk/>
            <pc:sldMk cId="2161256907" sldId="283"/>
            <ac:spMk id="6" creationId="{02D64C08-5500-4914-A7ED-B1546F76FEF5}"/>
          </ac:spMkLst>
        </pc:spChg>
        <pc:spChg chg="mod ord">
          <ac:chgData name="Wilma Dragonetti" userId="80675276-350f-48f6-9c6e-cb594cda4045" providerId="ADAL" clId="{713FB271-57A0-46F5-BFE7-D2342E17F9C2}" dt="2021-01-21T11:19:40.852" v="946" actId="6264"/>
          <ac:spMkLst>
            <pc:docMk/>
            <pc:sldMk cId="2161256907" sldId="283"/>
            <ac:spMk id="7"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8"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9" creationId="{00000000-0000-0000-0000-000000000000}"/>
          </ac:spMkLst>
        </pc:spChg>
        <pc:spChg chg="add del mod">
          <ac:chgData name="Wilma Dragonetti" userId="80675276-350f-48f6-9c6e-cb594cda4045" providerId="ADAL" clId="{713FB271-57A0-46F5-BFE7-D2342E17F9C2}" dt="2021-01-21T11:19:40.852" v="946" actId="6264"/>
          <ac:spMkLst>
            <pc:docMk/>
            <pc:sldMk cId="2161256907" sldId="283"/>
            <ac:spMk id="11" creationId="{A5369CF5-A7C4-4EBA-A19E-135C7F3D7E0C}"/>
          </ac:spMkLst>
        </pc:spChg>
        <pc:spChg chg="add del mod">
          <ac:chgData name="Wilma Dragonetti" userId="80675276-350f-48f6-9c6e-cb594cda4045" providerId="ADAL" clId="{713FB271-57A0-46F5-BFE7-D2342E17F9C2}" dt="2021-01-21T11:19:40.852" v="946" actId="6264"/>
          <ac:spMkLst>
            <pc:docMk/>
            <pc:sldMk cId="2161256907" sldId="283"/>
            <ac:spMk id="12" creationId="{A11268AD-96F5-4326-BE85-4B9498C7B93F}"/>
          </ac:spMkLst>
        </pc:spChg>
        <pc:spChg chg="add del mod">
          <ac:chgData name="Wilma Dragonetti" userId="80675276-350f-48f6-9c6e-cb594cda4045" providerId="ADAL" clId="{713FB271-57A0-46F5-BFE7-D2342E17F9C2}" dt="2021-01-21T11:19:40.852" v="946" actId="6264"/>
          <ac:spMkLst>
            <pc:docMk/>
            <pc:sldMk cId="2161256907" sldId="283"/>
            <ac:spMk id="13" creationId="{380EE213-AC69-4E33-A8E9-185324D6A0CD}"/>
          </ac:spMkLst>
        </pc:spChg>
        <pc:spChg chg="add del mod">
          <ac:chgData name="Wilma Dragonetti" userId="80675276-350f-48f6-9c6e-cb594cda4045" providerId="ADAL" clId="{713FB271-57A0-46F5-BFE7-D2342E17F9C2}" dt="2021-01-21T11:19:40.852" v="946" actId="6264"/>
          <ac:spMkLst>
            <pc:docMk/>
            <pc:sldMk cId="2161256907" sldId="283"/>
            <ac:spMk id="14" creationId="{9D698CD4-668D-4E0D-AC5B-66CF58DB2A42}"/>
          </ac:spMkLst>
        </pc:spChg>
        <pc:spChg chg="add del mod">
          <ac:chgData name="Wilma Dragonetti" userId="80675276-350f-48f6-9c6e-cb594cda4045" providerId="ADAL" clId="{713FB271-57A0-46F5-BFE7-D2342E17F9C2}" dt="2021-01-21T11:19:40.852" v="946" actId="6264"/>
          <ac:spMkLst>
            <pc:docMk/>
            <pc:sldMk cId="2161256907" sldId="283"/>
            <ac:spMk id="15" creationId="{9B164722-53BF-4581-BC57-50C4E87520DF}"/>
          </ac:spMkLst>
        </pc:spChg>
        <pc:spChg chg="add del mod">
          <ac:chgData name="Wilma Dragonetti" userId="80675276-350f-48f6-9c6e-cb594cda4045" providerId="ADAL" clId="{713FB271-57A0-46F5-BFE7-D2342E17F9C2}" dt="2021-01-21T11:19:40.852" v="946" actId="6264"/>
          <ac:spMkLst>
            <pc:docMk/>
            <pc:sldMk cId="2161256907" sldId="283"/>
            <ac:spMk id="16" creationId="{86E59BEE-82A4-4FD8-9651-C6FEF671E08F}"/>
          </ac:spMkLst>
        </pc:spChg>
        <pc:spChg chg="add del mod">
          <ac:chgData name="Wilma Dragonetti" userId="80675276-350f-48f6-9c6e-cb594cda4045" providerId="ADAL" clId="{713FB271-57A0-46F5-BFE7-D2342E17F9C2}" dt="2021-01-21T11:19:40.852" v="946" actId="6264"/>
          <ac:spMkLst>
            <pc:docMk/>
            <pc:sldMk cId="2161256907" sldId="283"/>
            <ac:spMk id="17" creationId="{1018791A-16B3-42DF-9C9F-CA8478A5F4C6}"/>
          </ac:spMkLst>
        </pc:spChg>
        <pc:spChg chg="add del mod">
          <ac:chgData name="Wilma Dragonetti" userId="80675276-350f-48f6-9c6e-cb594cda4045" providerId="ADAL" clId="{713FB271-57A0-46F5-BFE7-D2342E17F9C2}" dt="2021-01-21T11:19:40.852" v="946" actId="6264"/>
          <ac:spMkLst>
            <pc:docMk/>
            <pc:sldMk cId="2161256907" sldId="283"/>
            <ac:spMk id="18" creationId="{D3BBBEA5-ABFA-4A8E-B85A-A2F3F35ADF0E}"/>
          </ac:spMkLst>
        </pc:spChg>
        <pc:spChg chg="add del mod">
          <ac:chgData name="Wilma Dragonetti" userId="80675276-350f-48f6-9c6e-cb594cda4045" providerId="ADAL" clId="{713FB271-57A0-46F5-BFE7-D2342E17F9C2}" dt="2021-01-21T11:19:40.852" v="946" actId="6264"/>
          <ac:spMkLst>
            <pc:docMk/>
            <pc:sldMk cId="2161256907" sldId="283"/>
            <ac:spMk id="19" creationId="{7852C98A-0F83-47F4-9292-807CF1E88339}"/>
          </ac:spMkLst>
        </pc:spChg>
        <pc:spChg chg="add del mod">
          <ac:chgData name="Wilma Dragonetti" userId="80675276-350f-48f6-9c6e-cb594cda4045" providerId="ADAL" clId="{713FB271-57A0-46F5-BFE7-D2342E17F9C2}" dt="2021-01-21T11:19:40.852" v="946" actId="6264"/>
          <ac:spMkLst>
            <pc:docMk/>
            <pc:sldMk cId="2161256907" sldId="283"/>
            <ac:spMk id="20" creationId="{401862A5-092A-4767-AFCF-38E0156B6034}"/>
          </ac:spMkLst>
        </pc:spChg>
        <pc:spChg chg="mod ord">
          <ac:chgData name="Wilma Dragonetti" userId="80675276-350f-48f6-9c6e-cb594cda4045" providerId="ADAL" clId="{713FB271-57A0-46F5-BFE7-D2342E17F9C2}" dt="2021-01-21T11:19:40.852" v="946" actId="6264"/>
          <ac:spMkLst>
            <pc:docMk/>
            <pc:sldMk cId="2161256907" sldId="283"/>
            <ac:spMk id="33"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47"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48"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49"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50" creationId="{00000000-0000-0000-0000-000000000000}"/>
          </ac:spMkLst>
        </pc:spChg>
        <pc:spChg chg="mod ord">
          <ac:chgData name="Wilma Dragonetti" userId="80675276-350f-48f6-9c6e-cb594cda4045" providerId="ADAL" clId="{713FB271-57A0-46F5-BFE7-D2342E17F9C2}" dt="2021-01-21T11:19:40.852" v="946" actId="6264"/>
          <ac:spMkLst>
            <pc:docMk/>
            <pc:sldMk cId="2161256907" sldId="283"/>
            <ac:spMk id="51" creationId="{00000000-0000-0000-0000-000000000000}"/>
          </ac:spMkLst>
        </pc:spChg>
      </pc:sldChg>
      <pc:sldChg chg="delSp modSp mod chgLayout">
        <pc:chgData name="Wilma Dragonetti" userId="80675276-350f-48f6-9c6e-cb594cda4045" providerId="ADAL" clId="{713FB271-57A0-46F5-BFE7-D2342E17F9C2}" dt="2021-01-21T11:12:12.598" v="653" actId="1076"/>
        <pc:sldMkLst>
          <pc:docMk/>
          <pc:sldMk cId="2218049895" sldId="329"/>
        </pc:sldMkLst>
        <pc:spChg chg="mod ord">
          <ac:chgData name="Wilma Dragonetti" userId="80675276-350f-48f6-9c6e-cb594cda4045" providerId="ADAL" clId="{713FB271-57A0-46F5-BFE7-D2342E17F9C2}" dt="2021-01-21T11:11:44.718" v="629" actId="14100"/>
          <ac:spMkLst>
            <pc:docMk/>
            <pc:sldMk cId="2218049895" sldId="329"/>
            <ac:spMk id="14" creationId="{00000000-0000-0000-0000-000000000000}"/>
          </ac:spMkLst>
        </pc:spChg>
        <pc:spChg chg="mod ord">
          <ac:chgData name="Wilma Dragonetti" userId="80675276-350f-48f6-9c6e-cb594cda4045" providerId="ADAL" clId="{713FB271-57A0-46F5-BFE7-D2342E17F9C2}" dt="2021-01-21T11:11:50.821" v="630" actId="20577"/>
          <ac:spMkLst>
            <pc:docMk/>
            <pc:sldMk cId="2218049895" sldId="329"/>
            <ac:spMk id="15" creationId="{00000000-0000-0000-0000-000000000000}"/>
          </ac:spMkLst>
        </pc:spChg>
        <pc:spChg chg="mod ord">
          <ac:chgData name="Wilma Dragonetti" userId="80675276-350f-48f6-9c6e-cb594cda4045" providerId="ADAL" clId="{713FB271-57A0-46F5-BFE7-D2342E17F9C2}" dt="2021-01-21T11:12:04.695" v="643" actId="20577"/>
          <ac:spMkLst>
            <pc:docMk/>
            <pc:sldMk cId="2218049895" sldId="329"/>
            <ac:spMk id="21" creationId="{00000000-0000-0000-0000-000000000000}"/>
          </ac:spMkLst>
        </pc:spChg>
        <pc:spChg chg="mod ord">
          <ac:chgData name="Wilma Dragonetti" userId="80675276-350f-48f6-9c6e-cb594cda4045" providerId="ADAL" clId="{713FB271-57A0-46F5-BFE7-D2342E17F9C2}" dt="2021-01-21T11:12:12.598" v="653" actId="1076"/>
          <ac:spMkLst>
            <pc:docMk/>
            <pc:sldMk cId="2218049895" sldId="329"/>
            <ac:spMk id="22" creationId="{00000000-0000-0000-0000-000000000000}"/>
          </ac:spMkLst>
        </pc:spChg>
        <pc:spChg chg="mod ord">
          <ac:chgData name="Wilma Dragonetti" userId="80675276-350f-48f6-9c6e-cb594cda4045" providerId="ADAL" clId="{713FB271-57A0-46F5-BFE7-D2342E17F9C2}" dt="2021-01-21T11:10:22.231" v="583" actId="20577"/>
          <ac:spMkLst>
            <pc:docMk/>
            <pc:sldMk cId="2218049895" sldId="329"/>
            <ac:spMk id="32" creationId="{00000000-0000-0000-0000-000000000000}"/>
          </ac:spMkLst>
        </pc:spChg>
        <pc:spChg chg="del">
          <ac:chgData name="Wilma Dragonetti" userId="80675276-350f-48f6-9c6e-cb594cda4045" providerId="ADAL" clId="{713FB271-57A0-46F5-BFE7-D2342E17F9C2}" dt="2021-01-21T11:09:40.057" v="546" actId="478"/>
          <ac:spMkLst>
            <pc:docMk/>
            <pc:sldMk cId="2218049895" sldId="329"/>
            <ac:spMk id="65" creationId="{00000000-0000-0000-0000-000000000000}"/>
          </ac:spMkLst>
        </pc:spChg>
      </pc:sldChg>
      <pc:sldChg chg="addSp delSp modSp mod chgLayout">
        <pc:chgData name="Wilma Dragonetti" userId="80675276-350f-48f6-9c6e-cb594cda4045" providerId="ADAL" clId="{713FB271-57A0-46F5-BFE7-D2342E17F9C2}" dt="2021-01-21T11:23:43.165" v="1043" actId="20577"/>
        <pc:sldMkLst>
          <pc:docMk/>
          <pc:sldMk cId="2441306458" sldId="331"/>
        </pc:sldMkLst>
        <pc:spChg chg="mod ord">
          <ac:chgData name="Wilma Dragonetti" userId="80675276-350f-48f6-9c6e-cb594cda4045" providerId="ADAL" clId="{713FB271-57A0-46F5-BFE7-D2342E17F9C2}" dt="2021-01-21T11:21:46.382" v="1003" actId="6264"/>
          <ac:spMkLst>
            <pc:docMk/>
            <pc:sldMk cId="2441306458" sldId="331"/>
            <ac:spMk id="2" creationId="{00000000-0000-0000-0000-000000000000}"/>
          </ac:spMkLst>
        </pc:spChg>
        <pc:spChg chg="add del mod">
          <ac:chgData name="Wilma Dragonetti" userId="80675276-350f-48f6-9c6e-cb594cda4045" providerId="ADAL" clId="{713FB271-57A0-46F5-BFE7-D2342E17F9C2}" dt="2021-01-21T11:21:46.382" v="1003" actId="6264"/>
          <ac:spMkLst>
            <pc:docMk/>
            <pc:sldMk cId="2441306458" sldId="331"/>
            <ac:spMk id="3" creationId="{71E3F986-B6CB-4926-AA06-6BD2341DD422}"/>
          </ac:spMkLst>
        </pc:spChg>
        <pc:spChg chg="add del mod">
          <ac:chgData name="Wilma Dragonetti" userId="80675276-350f-48f6-9c6e-cb594cda4045" providerId="ADAL" clId="{713FB271-57A0-46F5-BFE7-D2342E17F9C2}" dt="2021-01-21T11:21:46.382" v="1003" actId="6264"/>
          <ac:spMkLst>
            <pc:docMk/>
            <pc:sldMk cId="2441306458" sldId="331"/>
            <ac:spMk id="4" creationId="{8B5DEB17-7796-4F64-A093-AA747FE874A7}"/>
          </ac:spMkLst>
        </pc:spChg>
        <pc:spChg chg="add del mod">
          <ac:chgData name="Wilma Dragonetti" userId="80675276-350f-48f6-9c6e-cb594cda4045" providerId="ADAL" clId="{713FB271-57A0-46F5-BFE7-D2342E17F9C2}" dt="2021-01-21T11:21:46.382" v="1003" actId="6264"/>
          <ac:spMkLst>
            <pc:docMk/>
            <pc:sldMk cId="2441306458" sldId="331"/>
            <ac:spMk id="5" creationId="{3ECF9816-D6EC-4D56-9BE0-82DE5A4B66D5}"/>
          </ac:spMkLst>
        </pc:spChg>
        <pc:spChg chg="add del mod">
          <ac:chgData name="Wilma Dragonetti" userId="80675276-350f-48f6-9c6e-cb594cda4045" providerId="ADAL" clId="{713FB271-57A0-46F5-BFE7-D2342E17F9C2}" dt="2021-01-21T11:21:46.382" v="1003" actId="6264"/>
          <ac:spMkLst>
            <pc:docMk/>
            <pc:sldMk cId="2441306458" sldId="331"/>
            <ac:spMk id="6" creationId="{5B4905C7-09FA-4F7B-B3C9-48187222539A}"/>
          </ac:spMkLst>
        </pc:spChg>
        <pc:spChg chg="del">
          <ac:chgData name="Wilma Dragonetti" userId="80675276-350f-48f6-9c6e-cb594cda4045" providerId="ADAL" clId="{713FB271-57A0-46F5-BFE7-D2342E17F9C2}" dt="2021-01-21T11:21:46.382" v="1003" actId="6264"/>
          <ac:spMkLst>
            <pc:docMk/>
            <pc:sldMk cId="2441306458" sldId="331"/>
            <ac:spMk id="7" creationId="{18ECCAF6-0CDC-4B30-AC61-AF80C50E604D}"/>
          </ac:spMkLst>
        </pc:spChg>
        <pc:spChg chg="add mod ord">
          <ac:chgData name="Wilma Dragonetti" userId="80675276-350f-48f6-9c6e-cb594cda4045" providerId="ADAL" clId="{713FB271-57A0-46F5-BFE7-D2342E17F9C2}" dt="2021-01-21T11:21:46.382" v="1003" actId="6264"/>
          <ac:spMkLst>
            <pc:docMk/>
            <pc:sldMk cId="2441306458" sldId="331"/>
            <ac:spMk id="8" creationId="{0A7101E6-4F0E-4BD8-9567-ED736BF34F8A}"/>
          </ac:spMkLst>
        </pc:spChg>
        <pc:spChg chg="mod ord">
          <ac:chgData name="Wilma Dragonetti" userId="80675276-350f-48f6-9c6e-cb594cda4045" providerId="ADAL" clId="{713FB271-57A0-46F5-BFE7-D2342E17F9C2}" dt="2021-01-21T11:21:46.382" v="1003" actId="6264"/>
          <ac:spMkLst>
            <pc:docMk/>
            <pc:sldMk cId="2441306458" sldId="331"/>
            <ac:spMk id="16" creationId="{00000000-0000-0000-0000-000000000000}"/>
          </ac:spMkLst>
        </pc:spChg>
        <pc:spChg chg="mod ord">
          <ac:chgData name="Wilma Dragonetti" userId="80675276-350f-48f6-9c6e-cb594cda4045" providerId="ADAL" clId="{713FB271-57A0-46F5-BFE7-D2342E17F9C2}" dt="2021-01-21T11:23:43.165" v="1043" actId="20577"/>
          <ac:spMkLst>
            <pc:docMk/>
            <pc:sldMk cId="2441306458" sldId="331"/>
            <ac:spMk id="21" creationId="{00000000-0000-0000-0000-000000000000}"/>
          </ac:spMkLst>
        </pc:spChg>
        <pc:spChg chg="mod ord">
          <ac:chgData name="Wilma Dragonetti" userId="80675276-350f-48f6-9c6e-cb594cda4045" providerId="ADAL" clId="{713FB271-57A0-46F5-BFE7-D2342E17F9C2}" dt="2021-01-21T11:22:19.317" v="1026" actId="20577"/>
          <ac:spMkLst>
            <pc:docMk/>
            <pc:sldMk cId="2441306458" sldId="331"/>
            <ac:spMk id="42" creationId="{00000000-0000-0000-0000-000000000000}"/>
          </ac:spMkLst>
        </pc:spChg>
      </pc:sldChg>
      <pc:sldChg chg="modSp mod">
        <pc:chgData name="Wilma Dragonetti" userId="80675276-350f-48f6-9c6e-cb594cda4045" providerId="ADAL" clId="{713FB271-57A0-46F5-BFE7-D2342E17F9C2}" dt="2021-01-21T11:23:59.765" v="1059" actId="20577"/>
        <pc:sldMkLst>
          <pc:docMk/>
          <pc:sldMk cId="1209291647" sldId="341"/>
        </pc:sldMkLst>
        <pc:spChg chg="mod">
          <ac:chgData name="Wilma Dragonetti" userId="80675276-350f-48f6-9c6e-cb594cda4045" providerId="ADAL" clId="{713FB271-57A0-46F5-BFE7-D2342E17F9C2}" dt="2021-01-21T11:23:59.765" v="1059" actId="20577"/>
          <ac:spMkLst>
            <pc:docMk/>
            <pc:sldMk cId="1209291647" sldId="341"/>
            <ac:spMk id="22" creationId="{00000000-0000-0000-0000-000000000000}"/>
          </ac:spMkLst>
        </pc:spChg>
      </pc:sldChg>
      <pc:sldChg chg="addSp delSp modSp mod chgLayout">
        <pc:chgData name="Wilma Dragonetti" userId="80675276-350f-48f6-9c6e-cb594cda4045" providerId="ADAL" clId="{713FB271-57A0-46F5-BFE7-D2342E17F9C2}" dt="2021-01-21T11:31:54.477" v="1299" actId="478"/>
        <pc:sldMkLst>
          <pc:docMk/>
          <pc:sldMk cId="2488226301" sldId="352"/>
        </pc:sldMkLst>
        <pc:spChg chg="add del mod">
          <ac:chgData name="Wilma Dragonetti" userId="80675276-350f-48f6-9c6e-cb594cda4045" providerId="ADAL" clId="{713FB271-57A0-46F5-BFE7-D2342E17F9C2}" dt="2021-01-21T11:24:11.917" v="1060" actId="6264"/>
          <ac:spMkLst>
            <pc:docMk/>
            <pc:sldMk cId="2488226301" sldId="352"/>
            <ac:spMk id="2" creationId="{0A66EEE6-536A-4731-8510-D6EEDCE99D8C}"/>
          </ac:spMkLst>
        </pc:spChg>
        <pc:spChg chg="mod ord">
          <ac:chgData name="Wilma Dragonetti" userId="80675276-350f-48f6-9c6e-cb594cda4045" providerId="ADAL" clId="{713FB271-57A0-46F5-BFE7-D2342E17F9C2}" dt="2021-01-21T11:24:28.964" v="1064" actId="700"/>
          <ac:spMkLst>
            <pc:docMk/>
            <pc:sldMk cId="2488226301" sldId="352"/>
            <ac:spMk id="3" creationId="{00000000-0000-0000-0000-000000000000}"/>
          </ac:spMkLst>
        </pc:spChg>
        <pc:spChg chg="add del mod">
          <ac:chgData name="Wilma Dragonetti" userId="80675276-350f-48f6-9c6e-cb594cda4045" providerId="ADAL" clId="{713FB271-57A0-46F5-BFE7-D2342E17F9C2}" dt="2021-01-21T11:24:11.917" v="1060" actId="6264"/>
          <ac:spMkLst>
            <pc:docMk/>
            <pc:sldMk cId="2488226301" sldId="352"/>
            <ac:spMk id="4" creationId="{0AC2A803-D06F-4E65-BA62-0156491B75DB}"/>
          </ac:spMkLst>
        </pc:spChg>
        <pc:spChg chg="add del mod">
          <ac:chgData name="Wilma Dragonetti" userId="80675276-350f-48f6-9c6e-cb594cda4045" providerId="ADAL" clId="{713FB271-57A0-46F5-BFE7-D2342E17F9C2}" dt="2021-01-21T11:24:11.917" v="1060" actId="6264"/>
          <ac:spMkLst>
            <pc:docMk/>
            <pc:sldMk cId="2488226301" sldId="352"/>
            <ac:spMk id="5" creationId="{68A40678-937F-44F8-B8D2-26D6A8A2BD2E}"/>
          </ac:spMkLst>
        </pc:spChg>
        <pc:spChg chg="mod ord">
          <ac:chgData name="Wilma Dragonetti" userId="80675276-350f-48f6-9c6e-cb594cda4045" providerId="ADAL" clId="{713FB271-57A0-46F5-BFE7-D2342E17F9C2}" dt="2021-01-21T11:26:47.764" v="1121" actId="20577"/>
          <ac:spMkLst>
            <pc:docMk/>
            <pc:sldMk cId="2488226301" sldId="352"/>
            <ac:spMk id="6" creationId="{00000000-0000-0000-0000-000000000000}"/>
          </ac:spMkLst>
        </pc:spChg>
        <pc:spChg chg="add del mod">
          <ac:chgData name="Wilma Dragonetti" userId="80675276-350f-48f6-9c6e-cb594cda4045" providerId="ADAL" clId="{713FB271-57A0-46F5-BFE7-D2342E17F9C2}" dt="2021-01-21T11:24:11.917" v="1060" actId="6264"/>
          <ac:spMkLst>
            <pc:docMk/>
            <pc:sldMk cId="2488226301" sldId="352"/>
            <ac:spMk id="7" creationId="{056D9F4E-914D-4F9E-ACEE-289BC1DDA6FD}"/>
          </ac:spMkLst>
        </pc:spChg>
        <pc:spChg chg="add del mod ord">
          <ac:chgData name="Wilma Dragonetti" userId="80675276-350f-48f6-9c6e-cb594cda4045" providerId="ADAL" clId="{713FB271-57A0-46F5-BFE7-D2342E17F9C2}" dt="2021-01-21T11:24:18.116" v="1062" actId="478"/>
          <ac:spMkLst>
            <pc:docMk/>
            <pc:sldMk cId="2488226301" sldId="352"/>
            <ac:spMk id="8" creationId="{041DD3CF-7708-45F9-9F3D-51347E420481}"/>
          </ac:spMkLst>
        </pc:spChg>
        <pc:spChg chg="add del mod">
          <ac:chgData name="Wilma Dragonetti" userId="80675276-350f-48f6-9c6e-cb594cda4045" providerId="ADAL" clId="{713FB271-57A0-46F5-BFE7-D2342E17F9C2}" dt="2021-01-21T11:24:24.304" v="1063" actId="6264"/>
          <ac:spMkLst>
            <pc:docMk/>
            <pc:sldMk cId="2488226301" sldId="352"/>
            <ac:spMk id="9" creationId="{2C364E1B-9DBA-4CA1-99C5-44D103E6DA29}"/>
          </ac:spMkLst>
        </pc:spChg>
        <pc:spChg chg="add del mod">
          <ac:chgData name="Wilma Dragonetti" userId="80675276-350f-48f6-9c6e-cb594cda4045" providerId="ADAL" clId="{713FB271-57A0-46F5-BFE7-D2342E17F9C2}" dt="2021-01-21T11:24:24.304" v="1063" actId="6264"/>
          <ac:spMkLst>
            <pc:docMk/>
            <pc:sldMk cId="2488226301" sldId="352"/>
            <ac:spMk id="10" creationId="{3E703969-68B9-4108-9FB8-3FC67D6F9E2F}"/>
          </ac:spMkLst>
        </pc:spChg>
        <pc:spChg chg="add del mod">
          <ac:chgData name="Wilma Dragonetti" userId="80675276-350f-48f6-9c6e-cb594cda4045" providerId="ADAL" clId="{713FB271-57A0-46F5-BFE7-D2342E17F9C2}" dt="2021-01-21T11:24:24.304" v="1063" actId="6264"/>
          <ac:spMkLst>
            <pc:docMk/>
            <pc:sldMk cId="2488226301" sldId="352"/>
            <ac:spMk id="11" creationId="{3D9FCE98-E2DC-4C96-B3BB-1DB7AED50E7B}"/>
          </ac:spMkLst>
        </pc:spChg>
        <pc:spChg chg="add del mod">
          <ac:chgData name="Wilma Dragonetti" userId="80675276-350f-48f6-9c6e-cb594cda4045" providerId="ADAL" clId="{713FB271-57A0-46F5-BFE7-D2342E17F9C2}" dt="2021-01-21T11:24:24.304" v="1063" actId="6264"/>
          <ac:spMkLst>
            <pc:docMk/>
            <pc:sldMk cId="2488226301" sldId="352"/>
            <ac:spMk id="12" creationId="{B2F031F6-5ECE-456A-BBEE-770E235E5665}"/>
          </ac:spMkLst>
        </pc:spChg>
        <pc:spChg chg="add del mod ord">
          <ac:chgData name="Wilma Dragonetti" userId="80675276-350f-48f6-9c6e-cb594cda4045" providerId="ADAL" clId="{713FB271-57A0-46F5-BFE7-D2342E17F9C2}" dt="2021-01-21T11:24:28.964" v="1064" actId="700"/>
          <ac:spMkLst>
            <pc:docMk/>
            <pc:sldMk cId="2488226301" sldId="352"/>
            <ac:spMk id="13" creationId="{8D1574FE-2225-4C9C-801F-8F06B862F976}"/>
          </ac:spMkLst>
        </pc:spChg>
        <pc:spChg chg="add del mod ord">
          <ac:chgData name="Wilma Dragonetti" userId="80675276-350f-48f6-9c6e-cb594cda4045" providerId="ADAL" clId="{713FB271-57A0-46F5-BFE7-D2342E17F9C2}" dt="2021-01-21T11:25:57.364" v="1070" actId="931"/>
          <ac:spMkLst>
            <pc:docMk/>
            <pc:sldMk cId="2488226301" sldId="352"/>
            <ac:spMk id="14" creationId="{23390D07-B160-4291-92A5-0B3FB500659C}"/>
          </ac:spMkLst>
        </pc:spChg>
        <pc:spChg chg="add del mod">
          <ac:chgData name="Wilma Dragonetti" userId="80675276-350f-48f6-9c6e-cb594cda4045" providerId="ADAL" clId="{713FB271-57A0-46F5-BFE7-D2342E17F9C2}" dt="2021-01-21T11:31:54.477" v="1299" actId="478"/>
          <ac:spMkLst>
            <pc:docMk/>
            <pc:sldMk cId="2488226301" sldId="352"/>
            <ac:spMk id="18" creationId="{77557F83-93DE-4223-90EB-2CC8EDCCF785}"/>
          </ac:spMkLst>
        </pc:spChg>
        <pc:spChg chg="mod ord">
          <ac:chgData name="Wilma Dragonetti" userId="80675276-350f-48f6-9c6e-cb594cda4045" providerId="ADAL" clId="{713FB271-57A0-46F5-BFE7-D2342E17F9C2}" dt="2021-01-21T11:24:28.964" v="1064" actId="700"/>
          <ac:spMkLst>
            <pc:docMk/>
            <pc:sldMk cId="2488226301" sldId="352"/>
            <ac:spMk id="20" creationId="{00000000-0000-0000-0000-000000000000}"/>
          </ac:spMkLst>
        </pc:spChg>
        <pc:spChg chg="del">
          <ac:chgData name="Wilma Dragonetti" userId="80675276-350f-48f6-9c6e-cb594cda4045" providerId="ADAL" clId="{713FB271-57A0-46F5-BFE7-D2342E17F9C2}" dt="2021-01-21T11:24:17.133" v="1061" actId="478"/>
          <ac:spMkLst>
            <pc:docMk/>
            <pc:sldMk cId="2488226301" sldId="352"/>
            <ac:spMk id="51" creationId="{00000000-0000-0000-0000-000000000000}"/>
          </ac:spMkLst>
        </pc:spChg>
        <pc:spChg chg="mod ord">
          <ac:chgData name="Wilma Dragonetti" userId="80675276-350f-48f6-9c6e-cb594cda4045" providerId="ADAL" clId="{713FB271-57A0-46F5-BFE7-D2342E17F9C2}" dt="2021-01-21T11:26:26.069" v="1091" actId="20577"/>
          <ac:spMkLst>
            <pc:docMk/>
            <pc:sldMk cId="2488226301" sldId="352"/>
            <ac:spMk id="71" creationId="{00000000-0000-0000-0000-000000000000}"/>
          </ac:spMkLst>
        </pc:spChg>
        <pc:spChg chg="del">
          <ac:chgData name="Wilma Dragonetti" userId="80675276-350f-48f6-9c6e-cb594cda4045" providerId="ADAL" clId="{713FB271-57A0-46F5-BFE7-D2342E17F9C2}" dt="2021-01-21T11:24:11.917" v="1060" actId="6264"/>
          <ac:spMkLst>
            <pc:docMk/>
            <pc:sldMk cId="2488226301" sldId="352"/>
            <ac:spMk id="81" creationId="{00000000-0000-0000-0000-000000000000}"/>
          </ac:spMkLst>
        </pc:spChg>
        <pc:picChg chg="add del mod">
          <ac:chgData name="Wilma Dragonetti" userId="80675276-350f-48f6-9c6e-cb594cda4045" providerId="ADAL" clId="{713FB271-57A0-46F5-BFE7-D2342E17F9C2}" dt="2021-01-21T11:31:54.477" v="1299" actId="478"/>
          <ac:picMkLst>
            <pc:docMk/>
            <pc:sldMk cId="2488226301" sldId="352"/>
            <ac:picMk id="16" creationId="{DBC23716-7693-4057-A73C-D350B80C8A29}"/>
          </ac:picMkLst>
        </pc:picChg>
      </pc:sldChg>
      <pc:sldChg chg="addSp delSp modSp mod chgLayout">
        <pc:chgData name="Wilma Dragonetti" userId="80675276-350f-48f6-9c6e-cb594cda4045" providerId="ADAL" clId="{713FB271-57A0-46F5-BFE7-D2342E17F9C2}" dt="2021-01-21T11:28:28.469" v="1167" actId="20577"/>
        <pc:sldMkLst>
          <pc:docMk/>
          <pc:sldMk cId="686721801" sldId="354"/>
        </pc:sldMkLst>
        <pc:spChg chg="mod ord">
          <ac:chgData name="Wilma Dragonetti" userId="80675276-350f-48f6-9c6e-cb594cda4045" providerId="ADAL" clId="{713FB271-57A0-46F5-BFE7-D2342E17F9C2}" dt="2021-01-21T11:27:29.945" v="1124" actId="6264"/>
          <ac:spMkLst>
            <pc:docMk/>
            <pc:sldMk cId="686721801" sldId="354"/>
            <ac:spMk id="2" creationId="{00000000-0000-0000-0000-000000000000}"/>
          </ac:spMkLst>
        </pc:spChg>
        <pc:spChg chg="add del mod">
          <ac:chgData name="Wilma Dragonetti" userId="80675276-350f-48f6-9c6e-cb594cda4045" providerId="ADAL" clId="{713FB271-57A0-46F5-BFE7-D2342E17F9C2}" dt="2021-01-21T11:27:29.945" v="1124" actId="6264"/>
          <ac:spMkLst>
            <pc:docMk/>
            <pc:sldMk cId="686721801" sldId="354"/>
            <ac:spMk id="3" creationId="{5F67D37E-0F42-49D5-ACCB-0CEB765B6E37}"/>
          </ac:spMkLst>
        </pc:spChg>
        <pc:spChg chg="add del mod">
          <ac:chgData name="Wilma Dragonetti" userId="80675276-350f-48f6-9c6e-cb594cda4045" providerId="ADAL" clId="{713FB271-57A0-46F5-BFE7-D2342E17F9C2}" dt="2021-01-21T11:27:29.945" v="1124" actId="6264"/>
          <ac:spMkLst>
            <pc:docMk/>
            <pc:sldMk cId="686721801" sldId="354"/>
            <ac:spMk id="4" creationId="{7D989C8B-D556-41FB-81A5-F9A39CEA1E8D}"/>
          </ac:spMkLst>
        </pc:spChg>
        <pc:spChg chg="add del mod">
          <ac:chgData name="Wilma Dragonetti" userId="80675276-350f-48f6-9c6e-cb594cda4045" providerId="ADAL" clId="{713FB271-57A0-46F5-BFE7-D2342E17F9C2}" dt="2021-01-21T11:27:29.945" v="1124" actId="6264"/>
          <ac:spMkLst>
            <pc:docMk/>
            <pc:sldMk cId="686721801" sldId="354"/>
            <ac:spMk id="5" creationId="{C32FF0F7-3BD0-481D-8F17-907C4B53F897}"/>
          </ac:spMkLst>
        </pc:spChg>
        <pc:spChg chg="add del mod">
          <ac:chgData name="Wilma Dragonetti" userId="80675276-350f-48f6-9c6e-cb594cda4045" providerId="ADAL" clId="{713FB271-57A0-46F5-BFE7-D2342E17F9C2}" dt="2021-01-21T11:27:29.945" v="1124" actId="6264"/>
          <ac:spMkLst>
            <pc:docMk/>
            <pc:sldMk cId="686721801" sldId="354"/>
            <ac:spMk id="6" creationId="{C876E237-977D-4B50-B176-F295724A263F}"/>
          </ac:spMkLst>
        </pc:spChg>
        <pc:spChg chg="mod ord">
          <ac:chgData name="Wilma Dragonetti" userId="80675276-350f-48f6-9c6e-cb594cda4045" providerId="ADAL" clId="{713FB271-57A0-46F5-BFE7-D2342E17F9C2}" dt="2021-01-21T11:28:28.469" v="1167" actId="20577"/>
          <ac:spMkLst>
            <pc:docMk/>
            <pc:sldMk cId="686721801" sldId="354"/>
            <ac:spMk id="7" creationId="{00000000-0000-0000-0000-000000000000}"/>
          </ac:spMkLst>
        </pc:spChg>
        <pc:spChg chg="add mod ord">
          <ac:chgData name="Wilma Dragonetti" userId="80675276-350f-48f6-9c6e-cb594cda4045" providerId="ADAL" clId="{713FB271-57A0-46F5-BFE7-D2342E17F9C2}" dt="2021-01-21T11:27:29.945" v="1124" actId="6264"/>
          <ac:spMkLst>
            <pc:docMk/>
            <pc:sldMk cId="686721801" sldId="354"/>
            <ac:spMk id="8" creationId="{6612C5E5-D0C9-43D3-B408-5DB66563A048}"/>
          </ac:spMkLst>
        </pc:spChg>
        <pc:spChg chg="mod ord">
          <ac:chgData name="Wilma Dragonetti" userId="80675276-350f-48f6-9c6e-cb594cda4045" providerId="ADAL" clId="{713FB271-57A0-46F5-BFE7-D2342E17F9C2}" dt="2021-01-21T11:27:29.945" v="1124" actId="6264"/>
          <ac:spMkLst>
            <pc:docMk/>
            <pc:sldMk cId="686721801" sldId="354"/>
            <ac:spMk id="13" creationId="{00000000-0000-0000-0000-000000000000}"/>
          </ac:spMkLst>
        </pc:spChg>
        <pc:spChg chg="mod ord">
          <ac:chgData name="Wilma Dragonetti" userId="80675276-350f-48f6-9c6e-cb594cda4045" providerId="ADAL" clId="{713FB271-57A0-46F5-BFE7-D2342E17F9C2}" dt="2021-01-21T11:27:42.781" v="1137" actId="20577"/>
          <ac:spMkLst>
            <pc:docMk/>
            <pc:sldMk cId="686721801" sldId="354"/>
            <ac:spMk id="14" creationId="{00000000-0000-0000-0000-000000000000}"/>
          </ac:spMkLst>
        </pc:spChg>
        <pc:spChg chg="del">
          <ac:chgData name="Wilma Dragonetti" userId="80675276-350f-48f6-9c6e-cb594cda4045" providerId="ADAL" clId="{713FB271-57A0-46F5-BFE7-D2342E17F9C2}" dt="2021-01-21T11:27:29.945" v="1124" actId="6264"/>
          <ac:spMkLst>
            <pc:docMk/>
            <pc:sldMk cId="686721801" sldId="354"/>
            <ac:spMk id="45" creationId="{00000000-0000-0000-0000-000000000000}"/>
          </ac:spMkLst>
        </pc:spChg>
      </pc:sldChg>
      <pc:sldChg chg="modSp mod">
        <pc:chgData name="Wilma Dragonetti" userId="80675276-350f-48f6-9c6e-cb594cda4045" providerId="ADAL" clId="{713FB271-57A0-46F5-BFE7-D2342E17F9C2}" dt="2021-01-21T11:28:55.740" v="1185" actId="6549"/>
        <pc:sldMkLst>
          <pc:docMk/>
          <pc:sldMk cId="2177918218" sldId="356"/>
        </pc:sldMkLst>
        <pc:spChg chg="mod">
          <ac:chgData name="Wilma Dragonetti" userId="80675276-350f-48f6-9c6e-cb594cda4045" providerId="ADAL" clId="{713FB271-57A0-46F5-BFE7-D2342E17F9C2}" dt="2021-01-21T11:28:42.333" v="1174" actId="20577"/>
          <ac:spMkLst>
            <pc:docMk/>
            <pc:sldMk cId="2177918218" sldId="356"/>
            <ac:spMk id="8" creationId="{00000000-0000-0000-0000-000000000000}"/>
          </ac:spMkLst>
        </pc:spChg>
        <pc:spChg chg="mod">
          <ac:chgData name="Wilma Dragonetti" userId="80675276-350f-48f6-9c6e-cb594cda4045" providerId="ADAL" clId="{713FB271-57A0-46F5-BFE7-D2342E17F9C2}" dt="2021-01-21T11:28:55.740" v="1185" actId="6549"/>
          <ac:spMkLst>
            <pc:docMk/>
            <pc:sldMk cId="2177918218" sldId="356"/>
            <ac:spMk id="11" creationId="{00000000-0000-0000-0000-000000000000}"/>
          </ac:spMkLst>
        </pc:spChg>
      </pc:sldChg>
      <pc:sldChg chg="addSp delSp modSp mod modClrScheme delAnim modAnim chgLayout">
        <pc:chgData name="Wilma Dragonetti" userId="80675276-350f-48f6-9c6e-cb594cda4045" providerId="ADAL" clId="{713FB271-57A0-46F5-BFE7-D2342E17F9C2}" dt="2021-01-21T11:16:13.999" v="799" actId="20577"/>
        <pc:sldMkLst>
          <pc:docMk/>
          <pc:sldMk cId="3110716839" sldId="361"/>
        </pc:sldMkLst>
        <pc:spChg chg="add del mod ord">
          <ac:chgData name="Wilma Dragonetti" userId="80675276-350f-48f6-9c6e-cb594cda4045" providerId="ADAL" clId="{713FB271-57A0-46F5-BFE7-D2342E17F9C2}" dt="2021-01-21T11:12:35.083" v="655" actId="700"/>
          <ac:spMkLst>
            <pc:docMk/>
            <pc:sldMk cId="3110716839" sldId="361"/>
            <ac:spMk id="2" creationId="{5414802E-82AF-4877-B10B-8DF31B8A094A}"/>
          </ac:spMkLst>
        </pc:spChg>
        <pc:spChg chg="add del mod ord">
          <ac:chgData name="Wilma Dragonetti" userId="80675276-350f-48f6-9c6e-cb594cda4045" providerId="ADAL" clId="{713FB271-57A0-46F5-BFE7-D2342E17F9C2}" dt="2021-01-21T11:12:35.083" v="655" actId="700"/>
          <ac:spMkLst>
            <pc:docMk/>
            <pc:sldMk cId="3110716839" sldId="361"/>
            <ac:spMk id="3" creationId="{CA3FD89E-CA00-45EB-B23E-F560D8AFA6BE}"/>
          </ac:spMkLst>
        </pc:spChg>
        <pc:spChg chg="add del mod ord">
          <ac:chgData name="Wilma Dragonetti" userId="80675276-350f-48f6-9c6e-cb594cda4045" providerId="ADAL" clId="{713FB271-57A0-46F5-BFE7-D2342E17F9C2}" dt="2021-01-21T11:12:43.303" v="656" actId="700"/>
          <ac:spMkLst>
            <pc:docMk/>
            <pc:sldMk cId="3110716839" sldId="361"/>
            <ac:spMk id="4" creationId="{DC5F0EBB-0DF4-4978-ADA9-F390D9775F22}"/>
          </ac:spMkLst>
        </pc:spChg>
        <pc:spChg chg="add del mod ord">
          <ac:chgData name="Wilma Dragonetti" userId="80675276-350f-48f6-9c6e-cb594cda4045" providerId="ADAL" clId="{713FB271-57A0-46F5-BFE7-D2342E17F9C2}" dt="2021-01-21T11:12:43.303" v="656" actId="700"/>
          <ac:spMkLst>
            <pc:docMk/>
            <pc:sldMk cId="3110716839" sldId="361"/>
            <ac:spMk id="5" creationId="{DABD493F-C83E-4C03-BEAF-C1CF04E4C55F}"/>
          </ac:spMkLst>
        </pc:spChg>
        <pc:spChg chg="mod ord">
          <ac:chgData name="Wilma Dragonetti" userId="80675276-350f-48f6-9c6e-cb594cda4045" providerId="ADAL" clId="{713FB271-57A0-46F5-BFE7-D2342E17F9C2}" dt="2021-01-21T11:13:17.399" v="682" actId="20577"/>
          <ac:spMkLst>
            <pc:docMk/>
            <pc:sldMk cId="3110716839" sldId="361"/>
            <ac:spMk id="6" creationId="{00000000-0000-0000-0000-000000000000}"/>
          </ac:spMkLst>
        </pc:spChg>
        <pc:spChg chg="add del mod ord">
          <ac:chgData name="Wilma Dragonetti" userId="80675276-350f-48f6-9c6e-cb594cda4045" providerId="ADAL" clId="{713FB271-57A0-46F5-BFE7-D2342E17F9C2}" dt="2021-01-21T11:12:43.303" v="656" actId="700"/>
          <ac:spMkLst>
            <pc:docMk/>
            <pc:sldMk cId="3110716839" sldId="361"/>
            <ac:spMk id="7" creationId="{D0928B1C-2243-487C-9D7B-7C20E46EDE48}"/>
          </ac:spMkLst>
        </pc:spChg>
        <pc:spChg chg="add del mod ord">
          <ac:chgData name="Wilma Dragonetti" userId="80675276-350f-48f6-9c6e-cb594cda4045" providerId="ADAL" clId="{713FB271-57A0-46F5-BFE7-D2342E17F9C2}" dt="2021-01-21T11:12:43.303" v="656" actId="700"/>
          <ac:spMkLst>
            <pc:docMk/>
            <pc:sldMk cId="3110716839" sldId="361"/>
            <ac:spMk id="8" creationId="{71D8882F-3C2F-4A99-A478-AF3B58A5964B}"/>
          </ac:spMkLst>
        </pc:spChg>
        <pc:spChg chg="del">
          <ac:chgData name="Wilma Dragonetti" userId="80675276-350f-48f6-9c6e-cb594cda4045" providerId="ADAL" clId="{713FB271-57A0-46F5-BFE7-D2342E17F9C2}" dt="2021-01-21T11:12:47.304" v="658" actId="478"/>
          <ac:spMkLst>
            <pc:docMk/>
            <pc:sldMk cId="3110716839" sldId="361"/>
            <ac:spMk id="9" creationId="{00000000-0000-0000-0000-000000000000}"/>
          </ac:spMkLst>
        </pc:spChg>
        <pc:spChg chg="mod ord">
          <ac:chgData name="Wilma Dragonetti" userId="80675276-350f-48f6-9c6e-cb594cda4045" providerId="ADAL" clId="{713FB271-57A0-46F5-BFE7-D2342E17F9C2}" dt="2021-01-21T11:15:46.358" v="743" actId="20577"/>
          <ac:spMkLst>
            <pc:docMk/>
            <pc:sldMk cId="3110716839" sldId="361"/>
            <ac:spMk id="10" creationId="{00000000-0000-0000-0000-000000000000}"/>
          </ac:spMkLst>
        </pc:spChg>
        <pc:spChg chg="mod ord">
          <ac:chgData name="Wilma Dragonetti" userId="80675276-350f-48f6-9c6e-cb594cda4045" providerId="ADAL" clId="{713FB271-57A0-46F5-BFE7-D2342E17F9C2}" dt="2021-01-21T11:15:54.686" v="762" actId="20577"/>
          <ac:spMkLst>
            <pc:docMk/>
            <pc:sldMk cId="3110716839" sldId="361"/>
            <ac:spMk id="11" creationId="{00000000-0000-0000-0000-000000000000}"/>
          </ac:spMkLst>
        </pc:spChg>
        <pc:spChg chg="add del mod ord">
          <ac:chgData name="Wilma Dragonetti" userId="80675276-350f-48f6-9c6e-cb594cda4045" providerId="ADAL" clId="{713FB271-57A0-46F5-BFE7-D2342E17F9C2}" dt="2021-01-21T11:12:43.303" v="656" actId="700"/>
          <ac:spMkLst>
            <pc:docMk/>
            <pc:sldMk cId="3110716839" sldId="361"/>
            <ac:spMk id="12" creationId="{2DF2C099-B120-4FFB-9257-6B48BD298A77}"/>
          </ac:spMkLst>
        </pc:spChg>
        <pc:spChg chg="del">
          <ac:chgData name="Wilma Dragonetti" userId="80675276-350f-48f6-9c6e-cb594cda4045" providerId="ADAL" clId="{713FB271-57A0-46F5-BFE7-D2342E17F9C2}" dt="2021-01-21T11:12:46.225" v="657" actId="478"/>
          <ac:spMkLst>
            <pc:docMk/>
            <pc:sldMk cId="3110716839" sldId="361"/>
            <ac:spMk id="13" creationId="{00000000-0000-0000-0000-000000000000}"/>
          </ac:spMkLst>
        </pc:spChg>
        <pc:spChg chg="mod ord">
          <ac:chgData name="Wilma Dragonetti" userId="80675276-350f-48f6-9c6e-cb594cda4045" providerId="ADAL" clId="{713FB271-57A0-46F5-BFE7-D2342E17F9C2}" dt="2021-01-21T11:13:30.231" v="707" actId="20577"/>
          <ac:spMkLst>
            <pc:docMk/>
            <pc:sldMk cId="3110716839" sldId="361"/>
            <ac:spMk id="14" creationId="{00000000-0000-0000-0000-000000000000}"/>
          </ac:spMkLst>
        </pc:spChg>
        <pc:spChg chg="del">
          <ac:chgData name="Wilma Dragonetti" userId="80675276-350f-48f6-9c6e-cb594cda4045" providerId="ADAL" clId="{713FB271-57A0-46F5-BFE7-D2342E17F9C2}" dt="2021-01-21T11:12:48.479" v="659" actId="478"/>
          <ac:spMkLst>
            <pc:docMk/>
            <pc:sldMk cId="3110716839" sldId="361"/>
            <ac:spMk id="15" creationId="{00000000-0000-0000-0000-000000000000}"/>
          </ac:spMkLst>
        </pc:spChg>
        <pc:spChg chg="add del mod ord">
          <ac:chgData name="Wilma Dragonetti" userId="80675276-350f-48f6-9c6e-cb594cda4045" providerId="ADAL" clId="{713FB271-57A0-46F5-BFE7-D2342E17F9C2}" dt="2021-01-21T11:12:43.303" v="656" actId="700"/>
          <ac:spMkLst>
            <pc:docMk/>
            <pc:sldMk cId="3110716839" sldId="361"/>
            <ac:spMk id="16" creationId="{89692322-F71E-4BD0-9B49-B2A04EEB95E2}"/>
          </ac:spMkLst>
        </pc:spChg>
        <pc:spChg chg="add del mod ord">
          <ac:chgData name="Wilma Dragonetti" userId="80675276-350f-48f6-9c6e-cb594cda4045" providerId="ADAL" clId="{713FB271-57A0-46F5-BFE7-D2342E17F9C2}" dt="2021-01-21T11:12:43.303" v="656" actId="700"/>
          <ac:spMkLst>
            <pc:docMk/>
            <pc:sldMk cId="3110716839" sldId="361"/>
            <ac:spMk id="17" creationId="{062785DA-2970-4AB2-B6A2-0F7CA2CAA083}"/>
          </ac:spMkLst>
        </pc:spChg>
        <pc:spChg chg="mod ord">
          <ac:chgData name="Wilma Dragonetti" userId="80675276-350f-48f6-9c6e-cb594cda4045" providerId="ADAL" clId="{713FB271-57A0-46F5-BFE7-D2342E17F9C2}" dt="2021-01-21T11:15:59.512" v="772" actId="20577"/>
          <ac:spMkLst>
            <pc:docMk/>
            <pc:sldMk cId="3110716839" sldId="361"/>
            <ac:spMk id="18" creationId="{00000000-0000-0000-0000-000000000000}"/>
          </ac:spMkLst>
        </pc:spChg>
        <pc:spChg chg="add mod ord">
          <ac:chgData name="Wilma Dragonetti" userId="80675276-350f-48f6-9c6e-cb594cda4045" providerId="ADAL" clId="{713FB271-57A0-46F5-BFE7-D2342E17F9C2}" dt="2021-01-21T11:16:07.358" v="780" actId="20577"/>
          <ac:spMkLst>
            <pc:docMk/>
            <pc:sldMk cId="3110716839" sldId="361"/>
            <ac:spMk id="19" creationId="{3C48BF60-930C-4032-B0B8-9601B08FFB8D}"/>
          </ac:spMkLst>
        </pc:spChg>
        <pc:spChg chg="add mod ord">
          <ac:chgData name="Wilma Dragonetti" userId="80675276-350f-48f6-9c6e-cb594cda4045" providerId="ADAL" clId="{713FB271-57A0-46F5-BFE7-D2342E17F9C2}" dt="2021-01-21T11:16:13.999" v="799" actId="20577"/>
          <ac:spMkLst>
            <pc:docMk/>
            <pc:sldMk cId="3110716839" sldId="361"/>
            <ac:spMk id="20" creationId="{887804F6-857B-4F6B-BDBA-6A91C169FC66}"/>
          </ac:spMkLst>
        </pc:spChg>
        <pc:spChg chg="mod ord">
          <ac:chgData name="Wilma Dragonetti" userId="80675276-350f-48f6-9c6e-cb594cda4045" providerId="ADAL" clId="{713FB271-57A0-46F5-BFE7-D2342E17F9C2}" dt="2021-01-21T11:12:43.303" v="656" actId="700"/>
          <ac:spMkLst>
            <pc:docMk/>
            <pc:sldMk cId="3110716839" sldId="361"/>
            <ac:spMk id="42" creationId="{00000000-0000-0000-0000-000000000000}"/>
          </ac:spMkLst>
        </pc:spChg>
      </pc:sldChg>
      <pc:sldChg chg="addSp delSp modSp mod chgLayout">
        <pc:chgData name="Wilma Dragonetti" userId="80675276-350f-48f6-9c6e-cb594cda4045" providerId="ADAL" clId="{713FB271-57A0-46F5-BFE7-D2342E17F9C2}" dt="2021-01-21T11:18:57.455" v="909" actId="20577"/>
        <pc:sldMkLst>
          <pc:docMk/>
          <pc:sldMk cId="3937079039" sldId="362"/>
        </pc:sldMkLst>
        <pc:spChg chg="add del mod">
          <ac:chgData name="Wilma Dragonetti" userId="80675276-350f-48f6-9c6e-cb594cda4045" providerId="ADAL" clId="{713FB271-57A0-46F5-BFE7-D2342E17F9C2}" dt="2021-01-21T11:16:36.043" v="801" actId="6264"/>
          <ac:spMkLst>
            <pc:docMk/>
            <pc:sldMk cId="3937079039" sldId="362"/>
            <ac:spMk id="2" creationId="{CA020BE5-3249-4B48-9201-47499DF74444}"/>
          </ac:spMkLst>
        </pc:spChg>
        <pc:spChg chg="add del mod">
          <ac:chgData name="Wilma Dragonetti" userId="80675276-350f-48f6-9c6e-cb594cda4045" providerId="ADAL" clId="{713FB271-57A0-46F5-BFE7-D2342E17F9C2}" dt="2021-01-21T11:16:36.043" v="801" actId="6264"/>
          <ac:spMkLst>
            <pc:docMk/>
            <pc:sldMk cId="3937079039" sldId="362"/>
            <ac:spMk id="3" creationId="{CAEFDB2D-88B5-4CC9-8871-4027D833A212}"/>
          </ac:spMkLst>
        </pc:spChg>
        <pc:spChg chg="add del mod">
          <ac:chgData name="Wilma Dragonetti" userId="80675276-350f-48f6-9c6e-cb594cda4045" providerId="ADAL" clId="{713FB271-57A0-46F5-BFE7-D2342E17F9C2}" dt="2021-01-21T11:16:36.043" v="801" actId="6264"/>
          <ac:spMkLst>
            <pc:docMk/>
            <pc:sldMk cId="3937079039" sldId="362"/>
            <ac:spMk id="4" creationId="{B88A8C6C-C670-4064-835F-DE430FC4E332}"/>
          </ac:spMkLst>
        </pc:spChg>
        <pc:spChg chg="add del mod">
          <ac:chgData name="Wilma Dragonetti" userId="80675276-350f-48f6-9c6e-cb594cda4045" providerId="ADAL" clId="{713FB271-57A0-46F5-BFE7-D2342E17F9C2}" dt="2021-01-21T11:16:36.043" v="801" actId="6264"/>
          <ac:spMkLst>
            <pc:docMk/>
            <pc:sldMk cId="3937079039" sldId="362"/>
            <ac:spMk id="5" creationId="{AD45DE97-3B59-44C7-B2E8-2A92745B6EEE}"/>
          </ac:spMkLst>
        </pc:spChg>
        <pc:spChg chg="add del mod">
          <ac:chgData name="Wilma Dragonetti" userId="80675276-350f-48f6-9c6e-cb594cda4045" providerId="ADAL" clId="{713FB271-57A0-46F5-BFE7-D2342E17F9C2}" dt="2021-01-21T11:17:00.702" v="805" actId="6264"/>
          <ac:spMkLst>
            <pc:docMk/>
            <pc:sldMk cId="3937079039" sldId="362"/>
            <ac:spMk id="6" creationId="{80C46C08-30A8-4604-B9BE-361B64848426}"/>
          </ac:spMkLst>
        </pc:spChg>
        <pc:spChg chg="add del mod">
          <ac:chgData name="Wilma Dragonetti" userId="80675276-350f-48f6-9c6e-cb594cda4045" providerId="ADAL" clId="{713FB271-57A0-46F5-BFE7-D2342E17F9C2}" dt="2021-01-21T11:17:00.702" v="805" actId="6264"/>
          <ac:spMkLst>
            <pc:docMk/>
            <pc:sldMk cId="3937079039" sldId="362"/>
            <ac:spMk id="7" creationId="{200C5D18-F825-4525-80EF-73CB26DB9676}"/>
          </ac:spMkLst>
        </pc:spChg>
        <pc:spChg chg="add del mod">
          <ac:chgData name="Wilma Dragonetti" userId="80675276-350f-48f6-9c6e-cb594cda4045" providerId="ADAL" clId="{713FB271-57A0-46F5-BFE7-D2342E17F9C2}" dt="2021-01-21T11:17:00.702" v="805" actId="6264"/>
          <ac:spMkLst>
            <pc:docMk/>
            <pc:sldMk cId="3937079039" sldId="362"/>
            <ac:spMk id="8" creationId="{E521A0B5-EAED-44CA-A875-C2A8D3B1ECEA}"/>
          </ac:spMkLst>
        </pc:spChg>
        <pc:spChg chg="mod ord">
          <ac:chgData name="Wilma Dragonetti" userId="80675276-350f-48f6-9c6e-cb594cda4045" providerId="ADAL" clId="{713FB271-57A0-46F5-BFE7-D2342E17F9C2}" dt="2021-01-21T11:18:49.690" v="908" actId="6264"/>
          <ac:spMkLst>
            <pc:docMk/>
            <pc:sldMk cId="3937079039" sldId="362"/>
            <ac:spMk id="9" creationId="{00000000-0000-0000-0000-000000000000}"/>
          </ac:spMkLst>
        </pc:spChg>
        <pc:spChg chg="mod ord">
          <ac:chgData name="Wilma Dragonetti" userId="80675276-350f-48f6-9c6e-cb594cda4045" providerId="ADAL" clId="{713FB271-57A0-46F5-BFE7-D2342E17F9C2}" dt="2021-01-21T11:18:57.455" v="909" actId="20577"/>
          <ac:spMkLst>
            <pc:docMk/>
            <pc:sldMk cId="3937079039" sldId="362"/>
            <ac:spMk id="10" creationId="{00000000-0000-0000-0000-000000000000}"/>
          </ac:spMkLst>
        </pc:spChg>
        <pc:spChg chg="mod ord">
          <ac:chgData name="Wilma Dragonetti" userId="80675276-350f-48f6-9c6e-cb594cda4045" providerId="ADAL" clId="{713FB271-57A0-46F5-BFE7-D2342E17F9C2}" dt="2021-01-21T11:18:49.690" v="908" actId="6264"/>
          <ac:spMkLst>
            <pc:docMk/>
            <pc:sldMk cId="3937079039" sldId="362"/>
            <ac:spMk id="11" creationId="{00000000-0000-0000-0000-000000000000}"/>
          </ac:spMkLst>
        </pc:spChg>
        <pc:spChg chg="mod ord">
          <ac:chgData name="Wilma Dragonetti" userId="80675276-350f-48f6-9c6e-cb594cda4045" providerId="ADAL" clId="{713FB271-57A0-46F5-BFE7-D2342E17F9C2}" dt="2021-01-21T11:18:49.690" v="908" actId="6264"/>
          <ac:spMkLst>
            <pc:docMk/>
            <pc:sldMk cId="3937079039" sldId="362"/>
            <ac:spMk id="12" creationId="{00000000-0000-0000-0000-000000000000}"/>
          </ac:spMkLst>
        </pc:spChg>
        <pc:spChg chg="add del mod">
          <ac:chgData name="Wilma Dragonetti" userId="80675276-350f-48f6-9c6e-cb594cda4045" providerId="ADAL" clId="{713FB271-57A0-46F5-BFE7-D2342E17F9C2}" dt="2021-01-21T11:17:00.702" v="805" actId="6264"/>
          <ac:spMkLst>
            <pc:docMk/>
            <pc:sldMk cId="3937079039" sldId="362"/>
            <ac:spMk id="13" creationId="{EE749557-97EC-4204-A5DB-F615DCDFE435}"/>
          </ac:spMkLst>
        </pc:spChg>
        <pc:spChg chg="add del mod">
          <ac:chgData name="Wilma Dragonetti" userId="80675276-350f-48f6-9c6e-cb594cda4045" providerId="ADAL" clId="{713FB271-57A0-46F5-BFE7-D2342E17F9C2}" dt="2021-01-21T11:18:49.690" v="908" actId="6264"/>
          <ac:spMkLst>
            <pc:docMk/>
            <pc:sldMk cId="3937079039" sldId="362"/>
            <ac:spMk id="14" creationId="{25DE7B16-2114-475D-A165-41E42FE4CAC0}"/>
          </ac:spMkLst>
        </pc:spChg>
        <pc:spChg chg="add del mod">
          <ac:chgData name="Wilma Dragonetti" userId="80675276-350f-48f6-9c6e-cb594cda4045" providerId="ADAL" clId="{713FB271-57A0-46F5-BFE7-D2342E17F9C2}" dt="2021-01-21T11:18:49.690" v="908" actId="6264"/>
          <ac:spMkLst>
            <pc:docMk/>
            <pc:sldMk cId="3937079039" sldId="362"/>
            <ac:spMk id="15" creationId="{FEFA7B3B-2E6C-49D1-AB3B-60E2634884A5}"/>
          </ac:spMkLst>
        </pc:spChg>
        <pc:spChg chg="add del mod">
          <ac:chgData name="Wilma Dragonetti" userId="80675276-350f-48f6-9c6e-cb594cda4045" providerId="ADAL" clId="{713FB271-57A0-46F5-BFE7-D2342E17F9C2}" dt="2021-01-21T11:18:49.690" v="908" actId="6264"/>
          <ac:spMkLst>
            <pc:docMk/>
            <pc:sldMk cId="3937079039" sldId="362"/>
            <ac:spMk id="16" creationId="{41E724B1-B246-4AC4-B88F-D70E3D42F07A}"/>
          </ac:spMkLst>
        </pc:spChg>
        <pc:spChg chg="add del mod">
          <ac:chgData name="Wilma Dragonetti" userId="80675276-350f-48f6-9c6e-cb594cda4045" providerId="ADAL" clId="{713FB271-57A0-46F5-BFE7-D2342E17F9C2}" dt="2021-01-21T11:18:49.690" v="908" actId="6264"/>
          <ac:spMkLst>
            <pc:docMk/>
            <pc:sldMk cId="3937079039" sldId="362"/>
            <ac:spMk id="17" creationId="{9B7BB2CC-54E2-4DAF-8D26-CA8553AC7763}"/>
          </ac:spMkLst>
        </pc:spChg>
      </pc:sldChg>
      <pc:sldChg chg="addSp delSp modSp mod chgLayout">
        <pc:chgData name="Wilma Dragonetti" userId="80675276-350f-48f6-9c6e-cb594cda4045" providerId="ADAL" clId="{713FB271-57A0-46F5-BFE7-D2342E17F9C2}" dt="2021-01-21T11:29:40.276" v="1217" actId="20577"/>
        <pc:sldMkLst>
          <pc:docMk/>
          <pc:sldMk cId="2027444631" sldId="363"/>
        </pc:sldMkLst>
        <pc:spChg chg="add del mod">
          <ac:chgData name="Wilma Dragonetti" userId="80675276-350f-48f6-9c6e-cb594cda4045" providerId="ADAL" clId="{713FB271-57A0-46F5-BFE7-D2342E17F9C2}" dt="2021-01-21T11:29:10.091" v="1197" actId="6264"/>
          <ac:spMkLst>
            <pc:docMk/>
            <pc:sldMk cId="2027444631" sldId="363"/>
            <ac:spMk id="2" creationId="{24777512-4906-4EFE-B527-1E1CBA909831}"/>
          </ac:spMkLst>
        </pc:spChg>
        <pc:spChg chg="add del mod">
          <ac:chgData name="Wilma Dragonetti" userId="80675276-350f-48f6-9c6e-cb594cda4045" providerId="ADAL" clId="{713FB271-57A0-46F5-BFE7-D2342E17F9C2}" dt="2021-01-21T11:29:10.091" v="1197" actId="6264"/>
          <ac:spMkLst>
            <pc:docMk/>
            <pc:sldMk cId="2027444631" sldId="363"/>
            <ac:spMk id="3" creationId="{32F5B780-CCA3-42DF-98EC-A6C62F5D9C15}"/>
          </ac:spMkLst>
        </pc:spChg>
        <pc:spChg chg="add mod ord">
          <ac:chgData name="Wilma Dragonetti" userId="80675276-350f-48f6-9c6e-cb594cda4045" providerId="ADAL" clId="{713FB271-57A0-46F5-BFE7-D2342E17F9C2}" dt="2021-01-21T11:29:10.091" v="1197" actId="6264"/>
          <ac:spMkLst>
            <pc:docMk/>
            <pc:sldMk cId="2027444631" sldId="363"/>
            <ac:spMk id="4" creationId="{A1FCA028-652E-4137-9C66-CBF801EB2E14}"/>
          </ac:spMkLst>
        </pc:spChg>
        <pc:spChg chg="mod ord">
          <ac:chgData name="Wilma Dragonetti" userId="80675276-350f-48f6-9c6e-cb594cda4045" providerId="ADAL" clId="{713FB271-57A0-46F5-BFE7-D2342E17F9C2}" dt="2021-01-21T11:29:40.276" v="1217" actId="20577"/>
          <ac:spMkLst>
            <pc:docMk/>
            <pc:sldMk cId="2027444631" sldId="363"/>
            <ac:spMk id="11" creationId="{00000000-0000-0000-0000-000000000000}"/>
          </ac:spMkLst>
        </pc:spChg>
        <pc:spChg chg="del">
          <ac:chgData name="Wilma Dragonetti" userId="80675276-350f-48f6-9c6e-cb594cda4045" providerId="ADAL" clId="{713FB271-57A0-46F5-BFE7-D2342E17F9C2}" dt="2021-01-21T11:29:10.091" v="1197" actId="6264"/>
          <ac:spMkLst>
            <pc:docMk/>
            <pc:sldMk cId="2027444631" sldId="363"/>
            <ac:spMk id="20" creationId="{00000000-0000-0000-0000-000000000000}"/>
          </ac:spMkLst>
        </pc:spChg>
        <pc:spChg chg="mod ord">
          <ac:chgData name="Wilma Dragonetti" userId="80675276-350f-48f6-9c6e-cb594cda4045" providerId="ADAL" clId="{713FB271-57A0-46F5-BFE7-D2342E17F9C2}" dt="2021-01-21T11:29:10.091" v="1197" actId="6264"/>
          <ac:spMkLst>
            <pc:docMk/>
            <pc:sldMk cId="2027444631" sldId="363"/>
            <ac:spMk id="21" creationId="{00000000-0000-0000-0000-000000000000}"/>
          </ac:spMkLst>
        </pc:spChg>
      </pc:sldChg>
      <pc:sldChg chg="addSp delSp modSp mod setBg modClrScheme delAnim chgLayout">
        <pc:chgData name="Wilma Dragonetti" userId="80675276-350f-48f6-9c6e-cb594cda4045" providerId="ADAL" clId="{713FB271-57A0-46F5-BFE7-D2342E17F9C2}" dt="2021-01-21T15:19:02.256" v="1402" actId="962"/>
        <pc:sldMkLst>
          <pc:docMk/>
          <pc:sldMk cId="180389024" sldId="377"/>
        </pc:sldMkLst>
        <pc:spChg chg="add mod ord">
          <ac:chgData name="Wilma Dragonetti" userId="80675276-350f-48f6-9c6e-cb594cda4045" providerId="ADAL" clId="{713FB271-57A0-46F5-BFE7-D2342E17F9C2}" dt="2021-01-21T15:18:02.502" v="1390" actId="6264"/>
          <ac:spMkLst>
            <pc:docMk/>
            <pc:sldMk cId="180389024" sldId="377"/>
            <ac:spMk id="2" creationId="{02148FA1-9F3B-4EA4-8200-626D622F9C55}"/>
          </ac:spMkLst>
        </pc:spChg>
        <pc:spChg chg="del mod ord">
          <ac:chgData name="Wilma Dragonetti" userId="80675276-350f-48f6-9c6e-cb594cda4045" providerId="ADAL" clId="{713FB271-57A0-46F5-BFE7-D2342E17F9C2}" dt="2021-01-21T11:04:40.984" v="518" actId="478"/>
          <ac:spMkLst>
            <pc:docMk/>
            <pc:sldMk cId="180389024" sldId="377"/>
            <ac:spMk id="3" creationId="{00000000-0000-0000-0000-000000000000}"/>
          </ac:spMkLst>
        </pc:spChg>
        <pc:spChg chg="add mod ord">
          <ac:chgData name="Wilma Dragonetti" userId="80675276-350f-48f6-9c6e-cb594cda4045" providerId="ADAL" clId="{713FB271-57A0-46F5-BFE7-D2342E17F9C2}" dt="2021-01-21T15:18:02.502" v="1390" actId="6264"/>
          <ac:spMkLst>
            <pc:docMk/>
            <pc:sldMk cId="180389024" sldId="377"/>
            <ac:spMk id="3" creationId="{50505FA1-EA54-41CF-804C-C794C9C6ED3C}"/>
          </ac:spMkLst>
        </pc:spChg>
        <pc:spChg chg="del">
          <ac:chgData name="Wilma Dragonetti" userId="80675276-350f-48f6-9c6e-cb594cda4045" providerId="ADAL" clId="{713FB271-57A0-46F5-BFE7-D2342E17F9C2}" dt="2021-01-21T11:03:30.387" v="487" actId="478"/>
          <ac:spMkLst>
            <pc:docMk/>
            <pc:sldMk cId="180389024" sldId="377"/>
            <ac:spMk id="4" creationId="{00000000-0000-0000-0000-000000000000}"/>
          </ac:spMkLst>
        </pc:spChg>
        <pc:spChg chg="add del mod ord">
          <ac:chgData name="Wilma Dragonetti" userId="80675276-350f-48f6-9c6e-cb594cda4045" providerId="ADAL" clId="{713FB271-57A0-46F5-BFE7-D2342E17F9C2}" dt="2021-01-21T15:18:33.728" v="1391" actId="931"/>
          <ac:spMkLst>
            <pc:docMk/>
            <pc:sldMk cId="180389024" sldId="377"/>
            <ac:spMk id="4" creationId="{1D65E5D3-F7E1-45D3-8C3E-37941934A4D4}"/>
          </ac:spMkLst>
        </pc:spChg>
        <pc:spChg chg="add del mod">
          <ac:chgData name="Wilma Dragonetti" userId="80675276-350f-48f6-9c6e-cb594cda4045" providerId="ADAL" clId="{713FB271-57A0-46F5-BFE7-D2342E17F9C2}" dt="2021-01-21T15:18:02.502" v="1390" actId="6264"/>
          <ac:spMkLst>
            <pc:docMk/>
            <pc:sldMk cId="180389024" sldId="377"/>
            <ac:spMk id="5" creationId="{AF7ADDD8-6D96-4E5F-9714-59AC4569FB55}"/>
          </ac:spMkLst>
        </pc:spChg>
        <pc:spChg chg="add del mod ord">
          <ac:chgData name="Wilma Dragonetti" userId="80675276-350f-48f6-9c6e-cb594cda4045" providerId="ADAL" clId="{713FB271-57A0-46F5-BFE7-D2342E17F9C2}" dt="2021-01-21T15:18:40.860" v="1394" actId="931"/>
          <ac:spMkLst>
            <pc:docMk/>
            <pc:sldMk cId="180389024" sldId="377"/>
            <ac:spMk id="6" creationId="{11A29F06-E945-4F94-B088-A51B807E3D80}"/>
          </ac:spMkLst>
        </pc:spChg>
        <pc:spChg chg="del mod ord">
          <ac:chgData name="Wilma Dragonetti" userId="80675276-350f-48f6-9c6e-cb594cda4045" providerId="ADAL" clId="{713FB271-57A0-46F5-BFE7-D2342E17F9C2}" dt="2021-01-21T11:04:40.984" v="518" actId="478"/>
          <ac:spMkLst>
            <pc:docMk/>
            <pc:sldMk cId="180389024" sldId="377"/>
            <ac:spMk id="7" creationId="{00000000-0000-0000-0000-000000000000}"/>
          </ac:spMkLst>
        </pc:spChg>
        <pc:spChg chg="add del mod ord">
          <ac:chgData name="Wilma Dragonetti" userId="80675276-350f-48f6-9c6e-cb594cda4045" providerId="ADAL" clId="{713FB271-57A0-46F5-BFE7-D2342E17F9C2}" dt="2021-01-21T15:19:00.278" v="1400" actId="931"/>
          <ac:spMkLst>
            <pc:docMk/>
            <pc:sldMk cId="180389024" sldId="377"/>
            <ac:spMk id="7" creationId="{853A2CCA-6F4D-47B2-8B9E-A2CA6063A00D}"/>
          </ac:spMkLst>
        </pc:spChg>
        <pc:spChg chg="del mod ord">
          <ac:chgData name="Wilma Dragonetti" userId="80675276-350f-48f6-9c6e-cb594cda4045" providerId="ADAL" clId="{713FB271-57A0-46F5-BFE7-D2342E17F9C2}" dt="2021-01-21T11:04:40.984" v="518" actId="478"/>
          <ac:spMkLst>
            <pc:docMk/>
            <pc:sldMk cId="180389024" sldId="377"/>
            <ac:spMk id="8" creationId="{00000000-0000-0000-0000-000000000000}"/>
          </ac:spMkLst>
        </pc:spChg>
        <pc:spChg chg="add del mod ord">
          <ac:chgData name="Wilma Dragonetti" userId="80675276-350f-48f6-9c6e-cb594cda4045" providerId="ADAL" clId="{713FB271-57A0-46F5-BFE7-D2342E17F9C2}" dt="2021-01-21T15:18:51.265" v="1397" actId="931"/>
          <ac:spMkLst>
            <pc:docMk/>
            <pc:sldMk cId="180389024" sldId="377"/>
            <ac:spMk id="8" creationId="{9D089A5C-AA9C-4426-BA9D-B0CA5F043673}"/>
          </ac:spMkLst>
        </pc:spChg>
        <pc:spChg chg="del">
          <ac:chgData name="Wilma Dragonetti" userId="80675276-350f-48f6-9c6e-cb594cda4045" providerId="ADAL" clId="{713FB271-57A0-46F5-BFE7-D2342E17F9C2}" dt="2021-01-21T11:04:40.984" v="518" actId="478"/>
          <ac:spMkLst>
            <pc:docMk/>
            <pc:sldMk cId="180389024" sldId="377"/>
            <ac:spMk id="9" creationId="{00000000-0000-0000-0000-000000000000}"/>
          </ac:spMkLst>
        </pc:spChg>
        <pc:spChg chg="del">
          <ac:chgData name="Wilma Dragonetti" userId="80675276-350f-48f6-9c6e-cb594cda4045" providerId="ADAL" clId="{713FB271-57A0-46F5-BFE7-D2342E17F9C2}" dt="2021-01-21T11:03:41.282" v="493" actId="478"/>
          <ac:spMkLst>
            <pc:docMk/>
            <pc:sldMk cId="180389024" sldId="377"/>
            <ac:spMk id="10" creationId="{00000000-0000-0000-0000-000000000000}"/>
          </ac:spMkLst>
        </pc:spChg>
        <pc:spChg chg="del">
          <ac:chgData name="Wilma Dragonetti" userId="80675276-350f-48f6-9c6e-cb594cda4045" providerId="ADAL" clId="{713FB271-57A0-46F5-BFE7-D2342E17F9C2}" dt="2021-01-21T11:03:38.684" v="492" actId="478"/>
          <ac:spMkLst>
            <pc:docMk/>
            <pc:sldMk cId="180389024" sldId="377"/>
            <ac:spMk id="11" creationId="{00000000-0000-0000-0000-000000000000}"/>
          </ac:spMkLst>
        </pc:spChg>
        <pc:spChg chg="del">
          <ac:chgData name="Wilma Dragonetti" userId="80675276-350f-48f6-9c6e-cb594cda4045" providerId="ADAL" clId="{713FB271-57A0-46F5-BFE7-D2342E17F9C2}" dt="2021-01-21T11:03:34.700" v="489" actId="478"/>
          <ac:spMkLst>
            <pc:docMk/>
            <pc:sldMk cId="180389024" sldId="377"/>
            <ac:spMk id="12" creationId="{00000000-0000-0000-0000-000000000000}"/>
          </ac:spMkLst>
        </pc:spChg>
        <pc:spChg chg="add del mod">
          <ac:chgData name="Wilma Dragonetti" userId="80675276-350f-48f6-9c6e-cb594cda4045" providerId="ADAL" clId="{713FB271-57A0-46F5-BFE7-D2342E17F9C2}" dt="2021-01-21T15:18:02.502" v="1390" actId="6264"/>
          <ac:spMkLst>
            <pc:docMk/>
            <pc:sldMk cId="180389024" sldId="377"/>
            <ac:spMk id="13" creationId="{A9C40E46-EFF3-4ED5-9B21-CA328267FA97}"/>
          </ac:spMkLst>
        </pc:spChg>
        <pc:spChg chg="del">
          <ac:chgData name="Wilma Dragonetti" userId="80675276-350f-48f6-9c6e-cb594cda4045" providerId="ADAL" clId="{713FB271-57A0-46F5-BFE7-D2342E17F9C2}" dt="2021-01-21T11:03:45.305" v="496" actId="478"/>
          <ac:spMkLst>
            <pc:docMk/>
            <pc:sldMk cId="180389024" sldId="377"/>
            <ac:spMk id="14" creationId="{00000000-0000-0000-0000-000000000000}"/>
          </ac:spMkLst>
        </pc:spChg>
        <pc:spChg chg="del">
          <ac:chgData name="Wilma Dragonetti" userId="80675276-350f-48f6-9c6e-cb594cda4045" providerId="ADAL" clId="{713FB271-57A0-46F5-BFE7-D2342E17F9C2}" dt="2021-01-21T11:03:44.202" v="495" actId="478"/>
          <ac:spMkLst>
            <pc:docMk/>
            <pc:sldMk cId="180389024" sldId="377"/>
            <ac:spMk id="15" creationId="{00000000-0000-0000-0000-000000000000}"/>
          </ac:spMkLst>
        </pc:spChg>
        <pc:spChg chg="del">
          <ac:chgData name="Wilma Dragonetti" userId="80675276-350f-48f6-9c6e-cb594cda4045" providerId="ADAL" clId="{713FB271-57A0-46F5-BFE7-D2342E17F9C2}" dt="2021-01-21T11:03:42.731" v="494" actId="478"/>
          <ac:spMkLst>
            <pc:docMk/>
            <pc:sldMk cId="180389024" sldId="377"/>
            <ac:spMk id="16" creationId="{00000000-0000-0000-0000-000000000000}"/>
          </ac:spMkLst>
        </pc:spChg>
        <pc:spChg chg="del">
          <ac:chgData name="Wilma Dragonetti" userId="80675276-350f-48f6-9c6e-cb594cda4045" providerId="ADAL" clId="{713FB271-57A0-46F5-BFE7-D2342E17F9C2}" dt="2021-01-21T11:03:37.545" v="491" actId="478"/>
          <ac:spMkLst>
            <pc:docMk/>
            <pc:sldMk cId="180389024" sldId="377"/>
            <ac:spMk id="19" creationId="{00000000-0000-0000-0000-000000000000}"/>
          </ac:spMkLst>
        </pc:spChg>
        <pc:spChg chg="del">
          <ac:chgData name="Wilma Dragonetti" userId="80675276-350f-48f6-9c6e-cb594cda4045" providerId="ADAL" clId="{713FB271-57A0-46F5-BFE7-D2342E17F9C2}" dt="2021-01-21T11:03:36.555" v="490" actId="478"/>
          <ac:spMkLst>
            <pc:docMk/>
            <pc:sldMk cId="180389024" sldId="377"/>
            <ac:spMk id="46" creationId="{00000000-0000-0000-0000-000000000000}"/>
          </ac:spMkLst>
        </pc:spChg>
        <pc:picChg chg="add mod">
          <ac:chgData name="Wilma Dragonetti" userId="80675276-350f-48f6-9c6e-cb594cda4045" providerId="ADAL" clId="{713FB271-57A0-46F5-BFE7-D2342E17F9C2}" dt="2021-01-21T15:18:35.318" v="1393" actId="962"/>
          <ac:picMkLst>
            <pc:docMk/>
            <pc:sldMk cId="180389024" sldId="377"/>
            <ac:picMk id="10" creationId="{D0F247D6-7C92-47E6-9ED0-8F81876B845F}"/>
          </ac:picMkLst>
        </pc:picChg>
        <pc:picChg chg="add mod">
          <ac:chgData name="Wilma Dragonetti" userId="80675276-350f-48f6-9c6e-cb594cda4045" providerId="ADAL" clId="{713FB271-57A0-46F5-BFE7-D2342E17F9C2}" dt="2021-01-21T15:18:42.257" v="1395" actId="27614"/>
          <ac:picMkLst>
            <pc:docMk/>
            <pc:sldMk cId="180389024" sldId="377"/>
            <ac:picMk id="12" creationId="{5BB6234A-EB24-40C9-9009-6A5D9095BFB2}"/>
          </ac:picMkLst>
        </pc:picChg>
        <pc:picChg chg="add mod">
          <ac:chgData name="Wilma Dragonetti" userId="80675276-350f-48f6-9c6e-cb594cda4045" providerId="ADAL" clId="{713FB271-57A0-46F5-BFE7-D2342E17F9C2}" dt="2021-01-21T15:18:57.512" v="1398" actId="27614"/>
          <ac:picMkLst>
            <pc:docMk/>
            <pc:sldMk cId="180389024" sldId="377"/>
            <ac:picMk id="15" creationId="{2397AABE-3F17-4B7E-939C-38B9C226E307}"/>
          </ac:picMkLst>
        </pc:picChg>
        <pc:picChg chg="add mod">
          <ac:chgData name="Wilma Dragonetti" userId="80675276-350f-48f6-9c6e-cb594cda4045" providerId="ADAL" clId="{713FB271-57A0-46F5-BFE7-D2342E17F9C2}" dt="2021-01-21T15:19:02.256" v="1402" actId="962"/>
          <ac:picMkLst>
            <pc:docMk/>
            <pc:sldMk cId="180389024" sldId="377"/>
            <ac:picMk id="17" creationId="{10DC6907-BBEF-44F3-B6C7-76B48D8D2D27}"/>
          </ac:picMkLst>
        </pc:picChg>
        <pc:picChg chg="del mod ord">
          <ac:chgData name="Wilma Dragonetti" userId="80675276-350f-48f6-9c6e-cb594cda4045" providerId="ADAL" clId="{713FB271-57A0-46F5-BFE7-D2342E17F9C2}" dt="2021-01-21T11:03:33.025" v="488" actId="478"/>
          <ac:picMkLst>
            <pc:docMk/>
            <pc:sldMk cId="180389024" sldId="377"/>
            <ac:picMk id="31" creationId="{00000000-0000-0000-0000-000000000000}"/>
          </ac:picMkLst>
        </pc:picChg>
      </pc:sldChg>
      <pc:sldChg chg="addSp delSp modSp mod chgLayout">
        <pc:chgData name="Wilma Dragonetti" userId="80675276-350f-48f6-9c6e-cb594cda4045" providerId="ADAL" clId="{713FB271-57A0-46F5-BFE7-D2342E17F9C2}" dt="2021-01-21T15:20:03.525" v="1415" actId="962"/>
        <pc:sldMkLst>
          <pc:docMk/>
          <pc:sldMk cId="3492825300" sldId="378"/>
        </pc:sldMkLst>
        <pc:spChg chg="add del mod">
          <ac:chgData name="Wilma Dragonetti" userId="80675276-350f-48f6-9c6e-cb594cda4045" providerId="ADAL" clId="{713FB271-57A0-46F5-BFE7-D2342E17F9C2}" dt="2021-01-21T11:30:39.872" v="1239" actId="6264"/>
          <ac:spMkLst>
            <pc:docMk/>
            <pc:sldMk cId="3492825300" sldId="378"/>
            <ac:spMk id="2" creationId="{222CAEE9-0D57-4E02-9554-A7FA9DC6ED81}"/>
          </ac:spMkLst>
        </pc:spChg>
        <pc:spChg chg="add del mod">
          <ac:chgData name="Wilma Dragonetti" userId="80675276-350f-48f6-9c6e-cb594cda4045" providerId="ADAL" clId="{713FB271-57A0-46F5-BFE7-D2342E17F9C2}" dt="2021-01-21T15:19:11.230" v="1403" actId="6264"/>
          <ac:spMkLst>
            <pc:docMk/>
            <pc:sldMk cId="3492825300" sldId="378"/>
            <ac:spMk id="2" creationId="{7834F07B-3ABD-4742-9D50-AE6AFCC93B14}"/>
          </ac:spMkLst>
        </pc:spChg>
        <pc:spChg chg="mod ord">
          <ac:chgData name="Wilma Dragonetti" userId="80675276-350f-48f6-9c6e-cb594cda4045" providerId="ADAL" clId="{713FB271-57A0-46F5-BFE7-D2342E17F9C2}" dt="2021-01-21T15:19:11.230" v="1403" actId="6264"/>
          <ac:spMkLst>
            <pc:docMk/>
            <pc:sldMk cId="3492825300" sldId="378"/>
            <ac:spMk id="3" creationId="{00000000-0000-0000-0000-000000000000}"/>
          </ac:spMkLst>
        </pc:spChg>
        <pc:spChg chg="del mod">
          <ac:chgData name="Wilma Dragonetti" userId="80675276-350f-48f6-9c6e-cb594cda4045" providerId="ADAL" clId="{713FB271-57A0-46F5-BFE7-D2342E17F9C2}" dt="2021-01-21T11:30:54.300" v="1251" actId="478"/>
          <ac:spMkLst>
            <pc:docMk/>
            <pc:sldMk cId="3492825300" sldId="378"/>
            <ac:spMk id="4" creationId="{34BDD74C-5263-464C-AA3C-D945D23978FF}"/>
          </ac:spMkLst>
        </pc:spChg>
        <pc:spChg chg="add del mod">
          <ac:chgData name="Wilma Dragonetti" userId="80675276-350f-48f6-9c6e-cb594cda4045" providerId="ADAL" clId="{713FB271-57A0-46F5-BFE7-D2342E17F9C2}" dt="2021-01-21T15:19:11.230" v="1403" actId="6264"/>
          <ac:spMkLst>
            <pc:docMk/>
            <pc:sldMk cId="3492825300" sldId="378"/>
            <ac:spMk id="4" creationId="{572C402E-5627-462B-B40E-6E5491B4BA8C}"/>
          </ac:spMkLst>
        </pc:spChg>
        <pc:spChg chg="add del mod ord">
          <ac:chgData name="Wilma Dragonetti" userId="80675276-350f-48f6-9c6e-cb594cda4045" providerId="ADAL" clId="{713FB271-57A0-46F5-BFE7-D2342E17F9C2}" dt="2021-01-21T15:19:26.155" v="1404" actId="931"/>
          <ac:spMkLst>
            <pc:docMk/>
            <pc:sldMk cId="3492825300" sldId="378"/>
            <ac:spMk id="5" creationId="{076A72E2-CB0D-4B48-BB28-8AD4DEB5AF51}"/>
          </ac:spMkLst>
        </pc:spChg>
        <pc:spChg chg="del">
          <ac:chgData name="Wilma Dragonetti" userId="80675276-350f-48f6-9c6e-cb594cda4045" providerId="ADAL" clId="{713FB271-57A0-46F5-BFE7-D2342E17F9C2}" dt="2021-01-21T11:31:18.812" v="1294" actId="478"/>
          <ac:spMkLst>
            <pc:docMk/>
            <pc:sldMk cId="3492825300" sldId="378"/>
            <ac:spMk id="5" creationId="{8B99DC0F-548E-4A58-81EB-85144506AC7B}"/>
          </ac:spMkLst>
        </pc:spChg>
        <pc:spChg chg="add mod ord">
          <ac:chgData name="Wilma Dragonetti" userId="80675276-350f-48f6-9c6e-cb594cda4045" providerId="ADAL" clId="{713FB271-57A0-46F5-BFE7-D2342E17F9C2}" dt="2021-01-21T15:19:11.230" v="1403" actId="6264"/>
          <ac:spMkLst>
            <pc:docMk/>
            <pc:sldMk cId="3492825300" sldId="378"/>
            <ac:spMk id="6" creationId="{69E2B3DC-B6F8-4B58-8A5B-FCADFB4CC224}"/>
          </ac:spMkLst>
        </pc:spChg>
        <pc:spChg chg="add del mod ord">
          <ac:chgData name="Wilma Dragonetti" userId="80675276-350f-48f6-9c6e-cb594cda4045" providerId="ADAL" clId="{713FB271-57A0-46F5-BFE7-D2342E17F9C2}" dt="2021-01-21T15:19:35.865" v="1407" actId="931"/>
          <ac:spMkLst>
            <pc:docMk/>
            <pc:sldMk cId="3492825300" sldId="378"/>
            <ac:spMk id="7" creationId="{A2669761-99F8-461B-B625-C4B6076609C5}"/>
          </ac:spMkLst>
        </pc:spChg>
        <pc:spChg chg="add del mod ord">
          <ac:chgData name="Wilma Dragonetti" userId="80675276-350f-48f6-9c6e-cb594cda4045" providerId="ADAL" clId="{713FB271-57A0-46F5-BFE7-D2342E17F9C2}" dt="2021-01-21T15:20:01.752" v="1413" actId="931"/>
          <ac:spMkLst>
            <pc:docMk/>
            <pc:sldMk cId="3492825300" sldId="378"/>
            <ac:spMk id="8" creationId="{168AE9A3-188F-40F8-81F6-7F13B1B65F11}"/>
          </ac:spMkLst>
        </pc:spChg>
        <pc:spChg chg="add del mod ord">
          <ac:chgData name="Wilma Dragonetti" userId="80675276-350f-48f6-9c6e-cb594cda4045" providerId="ADAL" clId="{713FB271-57A0-46F5-BFE7-D2342E17F9C2}" dt="2021-01-21T15:19:50.282" v="1410" actId="931"/>
          <ac:spMkLst>
            <pc:docMk/>
            <pc:sldMk cId="3492825300" sldId="378"/>
            <ac:spMk id="9" creationId="{DF469A88-F382-4FCF-85C5-F284346DFF63}"/>
          </ac:spMkLst>
        </pc:spChg>
        <pc:picChg chg="add mod">
          <ac:chgData name="Wilma Dragonetti" userId="80675276-350f-48f6-9c6e-cb594cda4045" providerId="ADAL" clId="{713FB271-57A0-46F5-BFE7-D2342E17F9C2}" dt="2021-01-21T15:19:34.010" v="1405" actId="27614"/>
          <ac:picMkLst>
            <pc:docMk/>
            <pc:sldMk cId="3492825300" sldId="378"/>
            <ac:picMk id="11" creationId="{8D6F3109-B080-46C5-934D-84A4244EC429}"/>
          </ac:picMkLst>
        </pc:picChg>
        <pc:picChg chg="add mod">
          <ac:chgData name="Wilma Dragonetti" userId="80675276-350f-48f6-9c6e-cb594cda4045" providerId="ADAL" clId="{713FB271-57A0-46F5-BFE7-D2342E17F9C2}" dt="2021-01-21T15:19:41.136" v="1408" actId="27614"/>
          <ac:picMkLst>
            <pc:docMk/>
            <pc:sldMk cId="3492825300" sldId="378"/>
            <ac:picMk id="13" creationId="{185F615E-D7D6-4974-B7CD-8B0B0AE81277}"/>
          </ac:picMkLst>
        </pc:picChg>
        <pc:picChg chg="add mod">
          <ac:chgData name="Wilma Dragonetti" userId="80675276-350f-48f6-9c6e-cb594cda4045" providerId="ADAL" clId="{713FB271-57A0-46F5-BFE7-D2342E17F9C2}" dt="2021-01-21T15:19:52.529" v="1411" actId="27614"/>
          <ac:picMkLst>
            <pc:docMk/>
            <pc:sldMk cId="3492825300" sldId="378"/>
            <ac:picMk id="15" creationId="{5E4BC2E3-3183-4551-AB2D-96AFB69E669C}"/>
          </ac:picMkLst>
        </pc:picChg>
        <pc:picChg chg="add mod">
          <ac:chgData name="Wilma Dragonetti" userId="80675276-350f-48f6-9c6e-cb594cda4045" providerId="ADAL" clId="{713FB271-57A0-46F5-BFE7-D2342E17F9C2}" dt="2021-01-21T15:20:03.525" v="1415" actId="962"/>
          <ac:picMkLst>
            <pc:docMk/>
            <pc:sldMk cId="3492825300" sldId="378"/>
            <ac:picMk id="17" creationId="{67C34BB2-A53C-430D-BC24-B37D58EC325A}"/>
          </ac:picMkLst>
        </pc:picChg>
      </pc:sldChg>
      <pc:sldChg chg="modSp mod chgLayout">
        <pc:chgData name="Wilma Dragonetti" userId="80675276-350f-48f6-9c6e-cb594cda4045" providerId="ADAL" clId="{713FB271-57A0-46F5-BFE7-D2342E17F9C2}" dt="2021-01-21T11:11:13.071" v="626" actId="20577"/>
        <pc:sldMkLst>
          <pc:docMk/>
          <pc:sldMk cId="2376105647" sldId="379"/>
        </pc:sldMkLst>
        <pc:spChg chg="mod ord">
          <ac:chgData name="Wilma Dragonetti" userId="80675276-350f-48f6-9c6e-cb594cda4045" providerId="ADAL" clId="{713FB271-57A0-46F5-BFE7-D2342E17F9C2}" dt="2021-01-21T11:05:46.696" v="520" actId="700"/>
          <ac:spMkLst>
            <pc:docMk/>
            <pc:sldMk cId="2376105647" sldId="379"/>
            <ac:spMk id="2" creationId="{00000000-0000-0000-0000-000000000000}"/>
          </ac:spMkLst>
        </pc:spChg>
        <pc:spChg chg="mod ord">
          <ac:chgData name="Wilma Dragonetti" userId="80675276-350f-48f6-9c6e-cb594cda4045" providerId="ADAL" clId="{713FB271-57A0-46F5-BFE7-D2342E17F9C2}" dt="2021-01-21T11:11:13.071" v="626" actId="20577"/>
          <ac:spMkLst>
            <pc:docMk/>
            <pc:sldMk cId="2376105647" sldId="379"/>
            <ac:spMk id="3" creationId="{00000000-0000-0000-0000-000000000000}"/>
          </ac:spMkLst>
        </pc:spChg>
        <pc:spChg chg="mod ord">
          <ac:chgData name="Wilma Dragonetti" userId="80675276-350f-48f6-9c6e-cb594cda4045" providerId="ADAL" clId="{713FB271-57A0-46F5-BFE7-D2342E17F9C2}" dt="2021-01-21T11:11:03.641" v="610" actId="313"/>
          <ac:spMkLst>
            <pc:docMk/>
            <pc:sldMk cId="2376105647" sldId="379"/>
            <ac:spMk id="18" creationId="{00000000-0000-0000-0000-000000000000}"/>
          </ac:spMkLst>
        </pc:spChg>
      </pc:sldChg>
      <pc:sldChg chg="addSp delSp modSp mod chgLayout">
        <pc:chgData name="Wilma Dragonetti" userId="80675276-350f-48f6-9c6e-cb594cda4045" providerId="ADAL" clId="{713FB271-57A0-46F5-BFE7-D2342E17F9C2}" dt="2021-01-21T11:30:26.708" v="1238" actId="20577"/>
        <pc:sldMkLst>
          <pc:docMk/>
          <pc:sldMk cId="627313075" sldId="380"/>
        </pc:sldMkLst>
        <pc:spChg chg="mod ord">
          <ac:chgData name="Wilma Dragonetti" userId="80675276-350f-48f6-9c6e-cb594cda4045" providerId="ADAL" clId="{713FB271-57A0-46F5-BFE7-D2342E17F9C2}" dt="2021-01-21T11:29:46.887" v="1218" actId="6264"/>
          <ac:spMkLst>
            <pc:docMk/>
            <pc:sldMk cId="627313075" sldId="380"/>
            <ac:spMk id="2" creationId="{00000000-0000-0000-0000-000000000000}"/>
          </ac:spMkLst>
        </pc:spChg>
        <pc:spChg chg="add del mod">
          <ac:chgData name="Wilma Dragonetti" userId="80675276-350f-48f6-9c6e-cb594cda4045" providerId="ADAL" clId="{713FB271-57A0-46F5-BFE7-D2342E17F9C2}" dt="2021-01-21T11:29:46.887" v="1218" actId="6264"/>
          <ac:spMkLst>
            <pc:docMk/>
            <pc:sldMk cId="627313075" sldId="380"/>
            <ac:spMk id="3" creationId="{6DA56D73-69D9-4865-A57C-87145620B389}"/>
          </ac:spMkLst>
        </pc:spChg>
        <pc:spChg chg="mod ord">
          <ac:chgData name="Wilma Dragonetti" userId="80675276-350f-48f6-9c6e-cb594cda4045" providerId="ADAL" clId="{713FB271-57A0-46F5-BFE7-D2342E17F9C2}" dt="2021-01-21T11:30:26.708" v="1238" actId="20577"/>
          <ac:spMkLst>
            <pc:docMk/>
            <pc:sldMk cId="627313075" sldId="380"/>
            <ac:spMk id="4" creationId="{00000000-0000-0000-0000-000000000000}"/>
          </ac:spMkLst>
        </pc:spChg>
        <pc:spChg chg="add del mod">
          <ac:chgData name="Wilma Dragonetti" userId="80675276-350f-48f6-9c6e-cb594cda4045" providerId="ADAL" clId="{713FB271-57A0-46F5-BFE7-D2342E17F9C2}" dt="2021-01-21T11:29:46.887" v="1218" actId="6264"/>
          <ac:spMkLst>
            <pc:docMk/>
            <pc:sldMk cId="627313075" sldId="380"/>
            <ac:spMk id="5" creationId="{0B8067C6-BBC5-42BB-B609-64C25390BA6F}"/>
          </ac:spMkLst>
        </pc:spChg>
        <pc:spChg chg="add del mod">
          <ac:chgData name="Wilma Dragonetti" userId="80675276-350f-48f6-9c6e-cb594cda4045" providerId="ADAL" clId="{713FB271-57A0-46F5-BFE7-D2342E17F9C2}" dt="2021-01-21T11:29:46.887" v="1218" actId="6264"/>
          <ac:spMkLst>
            <pc:docMk/>
            <pc:sldMk cId="627313075" sldId="380"/>
            <ac:spMk id="6" creationId="{06E8C5F7-BD0D-4A70-B9A4-7FAF41BB115E}"/>
          </ac:spMkLst>
        </pc:spChg>
        <pc:spChg chg="mod ord">
          <ac:chgData name="Wilma Dragonetti" userId="80675276-350f-48f6-9c6e-cb594cda4045" providerId="ADAL" clId="{713FB271-57A0-46F5-BFE7-D2342E17F9C2}" dt="2021-01-21T11:30:14.853" v="1224" actId="20577"/>
          <ac:spMkLst>
            <pc:docMk/>
            <pc:sldMk cId="627313075" sldId="380"/>
            <ac:spMk id="7" creationId="{00000000-0000-0000-0000-000000000000}"/>
          </ac:spMkLst>
        </pc:spChg>
      </pc:sldChg>
      <pc:sldChg chg="addSp delSp modSp mod chgLayout">
        <pc:chgData name="Wilma Dragonetti" userId="80675276-350f-48f6-9c6e-cb594cda4045" providerId="ADAL" clId="{713FB271-57A0-46F5-BFE7-D2342E17F9C2}" dt="2021-01-21T11:21:37.620" v="1002" actId="404"/>
        <pc:sldMkLst>
          <pc:docMk/>
          <pc:sldMk cId="3248013837" sldId="381"/>
        </pc:sldMkLst>
        <pc:spChg chg="add del mod">
          <ac:chgData name="Wilma Dragonetti" userId="80675276-350f-48f6-9c6e-cb594cda4045" providerId="ADAL" clId="{713FB271-57A0-46F5-BFE7-D2342E17F9C2}" dt="2021-01-21T11:21:02.551" v="993" actId="6264"/>
          <ac:spMkLst>
            <pc:docMk/>
            <pc:sldMk cId="3248013837" sldId="381"/>
            <ac:spMk id="2" creationId="{266E9CAC-4845-4E06-8A42-76995669777B}"/>
          </ac:spMkLst>
        </pc:spChg>
        <pc:spChg chg="add del mod">
          <ac:chgData name="Wilma Dragonetti" userId="80675276-350f-48f6-9c6e-cb594cda4045" providerId="ADAL" clId="{713FB271-57A0-46F5-BFE7-D2342E17F9C2}" dt="2021-01-21T11:21:02.551" v="993" actId="6264"/>
          <ac:spMkLst>
            <pc:docMk/>
            <pc:sldMk cId="3248013837" sldId="381"/>
            <ac:spMk id="3" creationId="{60D125D1-1985-4066-8438-B8447885F735}"/>
          </ac:spMkLst>
        </pc:spChg>
        <pc:spChg chg="add del mod">
          <ac:chgData name="Wilma Dragonetti" userId="80675276-350f-48f6-9c6e-cb594cda4045" providerId="ADAL" clId="{713FB271-57A0-46F5-BFE7-D2342E17F9C2}" dt="2021-01-21T11:21:02.551" v="993" actId="6264"/>
          <ac:spMkLst>
            <pc:docMk/>
            <pc:sldMk cId="3248013837" sldId="381"/>
            <ac:spMk id="4" creationId="{17BD229D-1CA2-4C5B-8639-5C2C494A8E20}"/>
          </ac:spMkLst>
        </pc:spChg>
        <pc:spChg chg="add del mod ord">
          <ac:chgData name="Wilma Dragonetti" userId="80675276-350f-48f6-9c6e-cb594cda4045" providerId="ADAL" clId="{713FB271-57A0-46F5-BFE7-D2342E17F9C2}" dt="2021-01-21T11:21:22.408" v="998" actId="478"/>
          <ac:spMkLst>
            <pc:docMk/>
            <pc:sldMk cId="3248013837" sldId="381"/>
            <ac:spMk id="5" creationId="{8AEB32B0-7C25-4DF1-BABD-EAF6FD2DDA7D}"/>
          </ac:spMkLst>
        </pc:spChg>
        <pc:spChg chg="add del mod">
          <ac:chgData name="Wilma Dragonetti" userId="80675276-350f-48f6-9c6e-cb594cda4045" providerId="ADAL" clId="{713FB271-57A0-46F5-BFE7-D2342E17F9C2}" dt="2021-01-21T11:21:26.365" v="999" actId="478"/>
          <ac:spMkLst>
            <pc:docMk/>
            <pc:sldMk cId="3248013837" sldId="381"/>
            <ac:spMk id="7" creationId="{9873E979-25CD-4506-9023-D934A25A77DF}"/>
          </ac:spMkLst>
        </pc:spChg>
        <pc:spChg chg="mod ord">
          <ac:chgData name="Wilma Dragonetti" userId="80675276-350f-48f6-9c6e-cb594cda4045" providerId="ADAL" clId="{713FB271-57A0-46F5-BFE7-D2342E17F9C2}" dt="2021-01-21T11:21:37.620" v="1002" actId="404"/>
          <ac:spMkLst>
            <pc:docMk/>
            <pc:sldMk cId="3248013837" sldId="381"/>
            <ac:spMk id="9" creationId="{00000000-0000-0000-0000-000000000000}"/>
          </ac:spMkLst>
        </pc:spChg>
        <pc:spChg chg="mod ord">
          <ac:chgData name="Wilma Dragonetti" userId="80675276-350f-48f6-9c6e-cb594cda4045" providerId="ADAL" clId="{713FB271-57A0-46F5-BFE7-D2342E17F9C2}" dt="2021-01-21T11:21:02.551" v="993" actId="6264"/>
          <ac:spMkLst>
            <pc:docMk/>
            <pc:sldMk cId="3248013837" sldId="381"/>
            <ac:spMk id="11" creationId="{00000000-0000-0000-0000-000000000000}"/>
          </ac:spMkLst>
        </pc:spChg>
        <pc:spChg chg="mod ord">
          <ac:chgData name="Wilma Dragonetti" userId="80675276-350f-48f6-9c6e-cb594cda4045" providerId="ADAL" clId="{713FB271-57A0-46F5-BFE7-D2342E17F9C2}" dt="2021-01-21T11:21:30.956" v="1000" actId="1076"/>
          <ac:spMkLst>
            <pc:docMk/>
            <pc:sldMk cId="3248013837" sldId="381"/>
            <ac:spMk id="12" creationId="{00000000-0000-0000-0000-000000000000}"/>
          </ac:spMkLst>
        </pc:spChg>
      </pc:sldChg>
      <pc:sldChg chg="new ord">
        <pc:chgData name="Wilma Dragonetti" userId="80675276-350f-48f6-9c6e-cb594cda4045" providerId="ADAL" clId="{713FB271-57A0-46F5-BFE7-D2342E17F9C2}" dt="2021-01-21T11:31:40.622" v="1297"/>
        <pc:sldMkLst>
          <pc:docMk/>
          <pc:sldMk cId="738133655" sldId="382"/>
        </pc:sldMkLst>
      </pc:sldChg>
      <pc:sldChg chg="del">
        <pc:chgData name="Wilma Dragonetti" userId="80675276-350f-48f6-9c6e-cb594cda4045" providerId="ADAL" clId="{713FB271-57A0-46F5-BFE7-D2342E17F9C2}" dt="2021-01-20T13:03:22.369" v="1" actId="2696"/>
        <pc:sldMkLst>
          <pc:docMk/>
          <pc:sldMk cId="3579851275" sldId="382"/>
        </pc:sldMkLst>
      </pc:sldChg>
      <pc:sldChg chg="del">
        <pc:chgData name="Wilma Dragonetti" userId="80675276-350f-48f6-9c6e-cb594cda4045" providerId="ADAL" clId="{713FB271-57A0-46F5-BFE7-D2342E17F9C2}" dt="2021-01-20T13:03:19.863" v="0" actId="2696"/>
        <pc:sldMkLst>
          <pc:docMk/>
          <pc:sldMk cId="1788325768" sldId="383"/>
        </pc:sldMkLst>
      </pc:sldChg>
      <pc:sldChg chg="addSp delSp modSp new mod">
        <pc:chgData name="Wilma Dragonetti" userId="80675276-350f-48f6-9c6e-cb594cda4045" providerId="ADAL" clId="{713FB271-57A0-46F5-BFE7-D2342E17F9C2}" dt="2021-01-21T11:35:58.011" v="1338" actId="1076"/>
        <pc:sldMkLst>
          <pc:docMk/>
          <pc:sldMk cId="2994088034" sldId="383"/>
        </pc:sldMkLst>
        <pc:spChg chg="add mod">
          <ac:chgData name="Wilma Dragonetti" userId="80675276-350f-48f6-9c6e-cb594cda4045" providerId="ADAL" clId="{713FB271-57A0-46F5-BFE7-D2342E17F9C2}" dt="2021-01-21T11:35:58.011" v="1338" actId="1076"/>
          <ac:spMkLst>
            <pc:docMk/>
            <pc:sldMk cId="2994088034" sldId="383"/>
            <ac:spMk id="3" creationId="{E92E9A45-C780-4F7F-9EF8-9B8F263E9D5B}"/>
          </ac:spMkLst>
        </pc:spChg>
        <pc:graphicFrameChg chg="add mod">
          <ac:chgData name="Wilma Dragonetti" userId="80675276-350f-48f6-9c6e-cb594cda4045" providerId="ADAL" clId="{713FB271-57A0-46F5-BFE7-D2342E17F9C2}" dt="2021-01-21T11:33:51.469" v="1306"/>
          <ac:graphicFrameMkLst>
            <pc:docMk/>
            <pc:sldMk cId="2994088034" sldId="383"/>
            <ac:graphicFrameMk id="5" creationId="{FB62BC23-6D75-4613-A7F5-DB55D623830D}"/>
          </ac:graphicFrameMkLst>
        </pc:graphicFrameChg>
        <pc:graphicFrameChg chg="add del mod">
          <ac:chgData name="Wilma Dragonetti" userId="80675276-350f-48f6-9c6e-cb594cda4045" providerId="ADAL" clId="{713FB271-57A0-46F5-BFE7-D2342E17F9C2}" dt="2021-01-21T11:35:35.755" v="1318"/>
          <ac:graphicFrameMkLst>
            <pc:docMk/>
            <pc:sldMk cId="2994088034" sldId="383"/>
            <ac:graphicFrameMk id="8" creationId="{35C1CDB6-A59C-46CD-8DC0-73CDAE1A7FF6}"/>
          </ac:graphicFrameMkLst>
        </pc:graphicFrameChg>
      </pc:sldChg>
      <pc:sldMasterChg chg="delSldLayout modSldLayout">
        <pc:chgData name="Wilma Dragonetti" userId="80675276-350f-48f6-9c6e-cb594cda4045" providerId="ADAL" clId="{713FB271-57A0-46F5-BFE7-D2342E17F9C2}" dt="2021-01-21T15:20:21.124" v="1416" actId="120"/>
        <pc:sldMasterMkLst>
          <pc:docMk/>
          <pc:sldMasterMk cId="3860510708" sldId="2147483648"/>
        </pc:sldMasterMkLst>
        <pc:sldLayoutChg chg="addSp delSp modSp mod">
          <pc:chgData name="Wilma Dragonetti" userId="80675276-350f-48f6-9c6e-cb594cda4045" providerId="ADAL" clId="{713FB271-57A0-46F5-BFE7-D2342E17F9C2}" dt="2021-01-21T10:59:23.729" v="480" actId="207"/>
          <pc:sldLayoutMkLst>
            <pc:docMk/>
            <pc:sldMasterMk cId="3860510708" sldId="2147483648"/>
            <pc:sldLayoutMk cId="4073567290" sldId="2147483655"/>
          </pc:sldLayoutMkLst>
          <pc:spChg chg="del">
            <ac:chgData name="Wilma Dragonetti" userId="80675276-350f-48f6-9c6e-cb594cda4045" providerId="ADAL" clId="{713FB271-57A0-46F5-BFE7-D2342E17F9C2}" dt="2021-01-20T13:57:48.030" v="313" actId="478"/>
            <ac:spMkLst>
              <pc:docMk/>
              <pc:sldMasterMk cId="3860510708" sldId="2147483648"/>
              <pc:sldLayoutMk cId="4073567290" sldId="2147483655"/>
              <ac:spMk id="2" creationId="{00000000-0000-0000-0000-000000000000}"/>
            </ac:spMkLst>
          </pc:spChg>
          <pc:spChg chg="del">
            <ac:chgData name="Wilma Dragonetti" userId="80675276-350f-48f6-9c6e-cb594cda4045" providerId="ADAL" clId="{713FB271-57A0-46F5-BFE7-D2342E17F9C2}" dt="2021-01-20T13:57:48.030" v="313" actId="478"/>
            <ac:spMkLst>
              <pc:docMk/>
              <pc:sldMasterMk cId="3860510708" sldId="2147483648"/>
              <pc:sldLayoutMk cId="4073567290" sldId="2147483655"/>
              <ac:spMk id="4" creationId="{00000000-0000-0000-0000-000000000000}"/>
            </ac:spMkLst>
          </pc:spChg>
          <pc:spChg chg="del">
            <ac:chgData name="Wilma Dragonetti" userId="80675276-350f-48f6-9c6e-cb594cda4045" providerId="ADAL" clId="{713FB271-57A0-46F5-BFE7-D2342E17F9C2}" dt="2021-01-20T13:57:48.030" v="313" actId="478"/>
            <ac:spMkLst>
              <pc:docMk/>
              <pc:sldMasterMk cId="3860510708" sldId="2147483648"/>
              <pc:sldLayoutMk cId="4073567290" sldId="2147483655"/>
              <ac:spMk id="5" creationId="{00000000-0000-0000-0000-000000000000}"/>
            </ac:spMkLst>
          </pc:spChg>
          <pc:spChg chg="add mod">
            <ac:chgData name="Wilma Dragonetti" userId="80675276-350f-48f6-9c6e-cb594cda4045" providerId="ADAL" clId="{713FB271-57A0-46F5-BFE7-D2342E17F9C2}" dt="2021-01-20T13:57:50.021" v="314"/>
            <ac:spMkLst>
              <pc:docMk/>
              <pc:sldMasterMk cId="3860510708" sldId="2147483648"/>
              <pc:sldLayoutMk cId="4073567290" sldId="2147483655"/>
              <ac:spMk id="6" creationId="{7D0946BE-E04E-4A6A-85F2-FD53D2CF52D2}"/>
            </ac:spMkLst>
          </pc:spChg>
          <pc:spChg chg="del">
            <ac:chgData name="Wilma Dragonetti" userId="80675276-350f-48f6-9c6e-cb594cda4045" providerId="ADAL" clId="{713FB271-57A0-46F5-BFE7-D2342E17F9C2}" dt="2021-01-20T13:57:48.030" v="313" actId="478"/>
            <ac:spMkLst>
              <pc:docMk/>
              <pc:sldMasterMk cId="3860510708" sldId="2147483648"/>
              <pc:sldLayoutMk cId="4073567290" sldId="2147483655"/>
              <ac:spMk id="7" creationId="{00000000-0000-0000-0000-000000000000}"/>
            </ac:spMkLst>
          </pc:spChg>
          <pc:spChg chg="add mod">
            <ac:chgData name="Wilma Dragonetti" userId="80675276-350f-48f6-9c6e-cb594cda4045" providerId="ADAL" clId="{713FB271-57A0-46F5-BFE7-D2342E17F9C2}" dt="2021-01-21T10:59:08.458" v="478" actId="207"/>
            <ac:spMkLst>
              <pc:docMk/>
              <pc:sldMasterMk cId="3860510708" sldId="2147483648"/>
              <pc:sldLayoutMk cId="4073567290" sldId="2147483655"/>
              <ac:spMk id="8" creationId="{D921B53C-3558-46D1-A4A5-001B7F7E6270}"/>
            </ac:spMkLst>
          </pc:spChg>
          <pc:spChg chg="add mod">
            <ac:chgData name="Wilma Dragonetti" userId="80675276-350f-48f6-9c6e-cb594cda4045" providerId="ADAL" clId="{713FB271-57A0-46F5-BFE7-D2342E17F9C2}" dt="2021-01-20T13:57:50.021" v="314"/>
            <ac:spMkLst>
              <pc:docMk/>
              <pc:sldMasterMk cId="3860510708" sldId="2147483648"/>
              <pc:sldLayoutMk cId="4073567290" sldId="2147483655"/>
              <ac:spMk id="9" creationId="{0B85F9A9-F57B-4846-8974-2D1BBA81016E}"/>
            </ac:spMkLst>
          </pc:spChg>
          <pc:spChg chg="add mod">
            <ac:chgData name="Wilma Dragonetti" userId="80675276-350f-48f6-9c6e-cb594cda4045" providerId="ADAL" clId="{713FB271-57A0-46F5-BFE7-D2342E17F9C2}" dt="2021-01-21T10:59:23.729" v="480" actId="207"/>
            <ac:spMkLst>
              <pc:docMk/>
              <pc:sldMasterMk cId="3860510708" sldId="2147483648"/>
              <pc:sldLayoutMk cId="4073567290" sldId="2147483655"/>
              <ac:spMk id="10" creationId="{266B256F-0728-494C-9BAF-27281F4CBF0C}"/>
            </ac:spMkLst>
          </pc:spChg>
          <pc:spChg chg="add mod">
            <ac:chgData name="Wilma Dragonetti" userId="80675276-350f-48f6-9c6e-cb594cda4045" providerId="ADAL" clId="{713FB271-57A0-46F5-BFE7-D2342E17F9C2}" dt="2021-01-21T10:59:21.192" v="479" actId="207"/>
            <ac:spMkLst>
              <pc:docMk/>
              <pc:sldMasterMk cId="3860510708" sldId="2147483648"/>
              <pc:sldLayoutMk cId="4073567290" sldId="2147483655"/>
              <ac:spMk id="11" creationId="{F450E557-CDEC-4E8C-9354-4BC40577B907}"/>
            </ac:spMkLst>
          </pc:spChg>
          <pc:spChg chg="add mod">
            <ac:chgData name="Wilma Dragonetti" userId="80675276-350f-48f6-9c6e-cb594cda4045" providerId="ADAL" clId="{713FB271-57A0-46F5-BFE7-D2342E17F9C2}" dt="2021-01-20T13:57:50.021" v="314"/>
            <ac:spMkLst>
              <pc:docMk/>
              <pc:sldMasterMk cId="3860510708" sldId="2147483648"/>
              <pc:sldLayoutMk cId="4073567290" sldId="2147483655"/>
              <ac:spMk id="12" creationId="{C140BA1C-462F-48B9-86CE-2CB200426D38}"/>
            </ac:spMkLst>
          </pc:spChg>
          <pc:picChg chg="add mod">
            <ac:chgData name="Wilma Dragonetti" userId="80675276-350f-48f6-9c6e-cb594cda4045" providerId="ADAL" clId="{713FB271-57A0-46F5-BFE7-D2342E17F9C2}" dt="2021-01-20T13:57:50.021" v="314"/>
            <ac:picMkLst>
              <pc:docMk/>
              <pc:sldMasterMk cId="3860510708" sldId="2147483648"/>
              <pc:sldLayoutMk cId="4073567290" sldId="2147483655"/>
              <ac:picMk id="13" creationId="{D0F5A15E-83B3-49D4-925D-0B85D3F66541}"/>
            </ac:picMkLst>
          </pc:picChg>
        </pc:sldLayoutChg>
        <pc:sldLayoutChg chg="addSp delSp modSp del mod">
          <pc:chgData name="Wilma Dragonetti" userId="80675276-350f-48f6-9c6e-cb594cda4045" providerId="ADAL" clId="{713FB271-57A0-46F5-BFE7-D2342E17F9C2}" dt="2021-01-20T13:59:41.870" v="322" actId="2696"/>
          <pc:sldLayoutMkLst>
            <pc:docMk/>
            <pc:sldMasterMk cId="3860510708" sldId="2147483648"/>
            <pc:sldLayoutMk cId="3706376384" sldId="2147483672"/>
          </pc:sldLayoutMkLst>
          <pc:spChg chg="mod">
            <ac:chgData name="Wilma Dragonetti" userId="80675276-350f-48f6-9c6e-cb594cda4045" providerId="ADAL" clId="{713FB271-57A0-46F5-BFE7-D2342E17F9C2}" dt="2021-01-20T13:44:09.691" v="276" actId="2711"/>
            <ac:spMkLst>
              <pc:docMk/>
              <pc:sldMasterMk cId="3860510708" sldId="2147483648"/>
              <pc:sldLayoutMk cId="3706376384" sldId="2147483672"/>
              <ac:spMk id="2" creationId="{00000000-0000-0000-0000-000000000000}"/>
            </ac:spMkLst>
          </pc:spChg>
          <pc:spChg chg="add mod ord topLvl">
            <ac:chgData name="Wilma Dragonetti" userId="80675276-350f-48f6-9c6e-cb594cda4045" providerId="ADAL" clId="{713FB271-57A0-46F5-BFE7-D2342E17F9C2}" dt="2021-01-20T13:42:35.391" v="275" actId="20577"/>
            <ac:spMkLst>
              <pc:docMk/>
              <pc:sldMasterMk cId="3860510708" sldId="2147483648"/>
              <pc:sldLayoutMk cId="3706376384" sldId="2147483672"/>
              <ac:spMk id="5" creationId="{C8FE6441-CAD2-4CC0-BB0D-7D499469E619}"/>
            </ac:spMkLst>
          </pc:spChg>
          <pc:spChg chg="mod ord">
            <ac:chgData name="Wilma Dragonetti" userId="80675276-350f-48f6-9c6e-cb594cda4045" providerId="ADAL" clId="{713FB271-57A0-46F5-BFE7-D2342E17F9C2}" dt="2021-01-20T13:42:20.701" v="270" actId="207"/>
            <ac:spMkLst>
              <pc:docMk/>
              <pc:sldMasterMk cId="3860510708" sldId="2147483648"/>
              <pc:sldLayoutMk cId="3706376384" sldId="2147483672"/>
              <ac:spMk id="6" creationId="{4F23BA3B-DBFC-4A91-B19B-601CD8671B8C}"/>
            </ac:spMkLst>
          </pc:spChg>
          <pc:spChg chg="mod ord topLvl">
            <ac:chgData name="Wilma Dragonetti" userId="80675276-350f-48f6-9c6e-cb594cda4045" providerId="ADAL" clId="{713FB271-57A0-46F5-BFE7-D2342E17F9C2}" dt="2021-01-20T13:42:06.203" v="268" actId="167"/>
            <ac:spMkLst>
              <pc:docMk/>
              <pc:sldMasterMk cId="3860510708" sldId="2147483648"/>
              <pc:sldLayoutMk cId="3706376384" sldId="2147483672"/>
              <ac:spMk id="7" creationId="{00000000-0000-0000-0000-000000000000}"/>
            </ac:spMkLst>
          </pc:spChg>
          <pc:spChg chg="del">
            <ac:chgData name="Wilma Dragonetti" userId="80675276-350f-48f6-9c6e-cb594cda4045" providerId="ADAL" clId="{713FB271-57A0-46F5-BFE7-D2342E17F9C2}" dt="2021-01-20T13:31:55.755" v="192" actId="21"/>
            <ac:spMkLst>
              <pc:docMk/>
              <pc:sldMasterMk cId="3860510708" sldId="2147483648"/>
              <pc:sldLayoutMk cId="3706376384" sldId="2147483672"/>
              <ac:spMk id="9" creationId="{00000000-0000-0000-0000-000000000000}"/>
            </ac:spMkLst>
          </pc:spChg>
          <pc:grpChg chg="add del mod ord">
            <ac:chgData name="Wilma Dragonetti" userId="80675276-350f-48f6-9c6e-cb594cda4045" providerId="ADAL" clId="{713FB271-57A0-46F5-BFE7-D2342E17F9C2}" dt="2021-01-20T13:41:05.736" v="258" actId="165"/>
            <ac:grpSpMkLst>
              <pc:docMk/>
              <pc:sldMasterMk cId="3860510708" sldId="2147483648"/>
              <pc:sldLayoutMk cId="3706376384" sldId="2147483672"/>
              <ac:grpSpMk id="3" creationId="{DB73B5A4-1178-4D87-9DCF-7FDF0C9B297A}"/>
            </ac:grpSpMkLst>
          </pc:grpChg>
          <pc:picChg chg="add del mod">
            <ac:chgData name="Wilma Dragonetti" userId="80675276-350f-48f6-9c6e-cb594cda4045" providerId="ADAL" clId="{713FB271-57A0-46F5-BFE7-D2342E17F9C2}" dt="2021-01-20T13:31:39.835" v="189" actId="27803"/>
            <ac:picMkLst>
              <pc:docMk/>
              <pc:sldMasterMk cId="3860510708" sldId="2147483648"/>
              <pc:sldLayoutMk cId="3706376384" sldId="2147483672"/>
              <ac:picMk id="4" creationId="{4F23BA3B-DBFC-4A91-B19B-601CD8671B8C}"/>
            </ac:picMkLst>
          </pc:picChg>
          <pc:picChg chg="add mod">
            <ac:chgData name="Wilma Dragonetti" userId="80675276-350f-48f6-9c6e-cb594cda4045" providerId="ADAL" clId="{713FB271-57A0-46F5-BFE7-D2342E17F9C2}" dt="2021-01-20T13:55:36.197" v="288"/>
            <ac:picMkLst>
              <pc:docMk/>
              <pc:sldMasterMk cId="3860510708" sldId="2147483648"/>
              <pc:sldLayoutMk cId="3706376384" sldId="2147483672"/>
              <ac:picMk id="10" creationId="{F17FDCDB-ECD8-48A9-9AD4-E6E5FA3B6234}"/>
            </ac:picMkLst>
          </pc:picChg>
        </pc:sldLayoutChg>
        <pc:sldLayoutChg chg="addSp modSp mod">
          <pc:chgData name="Wilma Dragonetti" userId="80675276-350f-48f6-9c6e-cb594cda4045" providerId="ADAL" clId="{713FB271-57A0-46F5-BFE7-D2342E17F9C2}" dt="2021-01-21T11:30:02.570" v="1219" actId="2085"/>
          <pc:sldLayoutMkLst>
            <pc:docMk/>
            <pc:sldMasterMk cId="3860510708" sldId="2147483648"/>
            <pc:sldLayoutMk cId="2460922820" sldId="2147483674"/>
          </pc:sldLayoutMkLst>
          <pc:spChg chg="mod">
            <ac:chgData name="Wilma Dragonetti" userId="80675276-350f-48f6-9c6e-cb594cda4045" providerId="ADAL" clId="{713FB271-57A0-46F5-BFE7-D2342E17F9C2}" dt="2021-01-21T11:07:54.312" v="537" actId="1076"/>
            <ac:spMkLst>
              <pc:docMk/>
              <pc:sldMasterMk cId="3860510708" sldId="2147483648"/>
              <pc:sldLayoutMk cId="2460922820" sldId="2147483674"/>
              <ac:spMk id="5" creationId="{00000000-0000-0000-0000-000000000000}"/>
            </ac:spMkLst>
          </pc:spChg>
          <pc:spChg chg="mod">
            <ac:chgData name="Wilma Dragonetti" userId="80675276-350f-48f6-9c6e-cb594cda4045" providerId="ADAL" clId="{713FB271-57A0-46F5-BFE7-D2342E17F9C2}" dt="2021-01-21T11:15:04.203" v="719" actId="20577"/>
            <ac:spMkLst>
              <pc:docMk/>
              <pc:sldMasterMk cId="3860510708" sldId="2147483648"/>
              <pc:sldLayoutMk cId="2460922820" sldId="2147483674"/>
              <ac:spMk id="6" creationId="{00000000-0000-0000-0000-000000000000}"/>
            </ac:spMkLst>
          </pc:spChg>
          <pc:spChg chg="mod">
            <ac:chgData name="Wilma Dragonetti" userId="80675276-350f-48f6-9c6e-cb594cda4045" providerId="ADAL" clId="{713FB271-57A0-46F5-BFE7-D2342E17F9C2}" dt="2021-01-21T11:30:02.570" v="1219" actId="2085"/>
            <ac:spMkLst>
              <pc:docMk/>
              <pc:sldMasterMk cId="3860510708" sldId="2147483648"/>
              <pc:sldLayoutMk cId="2460922820" sldId="2147483674"/>
              <ac:spMk id="9" creationId="{00000000-0000-0000-0000-000000000000}"/>
            </ac:spMkLst>
          </pc:spChg>
          <pc:spChg chg="add mod">
            <ac:chgData name="Wilma Dragonetti" userId="80675276-350f-48f6-9c6e-cb594cda4045" providerId="ADAL" clId="{713FB271-57A0-46F5-BFE7-D2342E17F9C2}" dt="2021-01-21T11:08:18.345" v="543" actId="1076"/>
            <ac:spMkLst>
              <pc:docMk/>
              <pc:sldMasterMk cId="3860510708" sldId="2147483648"/>
              <pc:sldLayoutMk cId="2460922820" sldId="2147483674"/>
              <ac:spMk id="10" creationId="{16B15DD3-98DD-4D7D-871F-2C190E3FCC1B}"/>
            </ac:spMkLst>
          </pc:spChg>
          <pc:picChg chg="add mod">
            <ac:chgData name="Wilma Dragonetti" userId="80675276-350f-48f6-9c6e-cb594cda4045" providerId="ADAL" clId="{713FB271-57A0-46F5-BFE7-D2342E17F9C2}" dt="2021-01-20T13:55:40.562" v="290"/>
            <ac:picMkLst>
              <pc:docMk/>
              <pc:sldMasterMk cId="3860510708" sldId="2147483648"/>
              <pc:sldLayoutMk cId="2460922820" sldId="2147483674"/>
              <ac:picMk id="8" creationId="{85A2EF3F-4F3A-4C43-B09B-117C40746A0F}"/>
            </ac:picMkLst>
          </pc:picChg>
        </pc:sldLayoutChg>
        <pc:sldLayoutChg chg="addSp modSp mod">
          <pc:chgData name="Wilma Dragonetti" userId="80675276-350f-48f6-9c6e-cb594cda4045" providerId="ADAL" clId="{713FB271-57A0-46F5-BFE7-D2342E17F9C2}" dt="2021-01-21T11:22:37.631" v="1028" actId="404"/>
          <pc:sldLayoutMkLst>
            <pc:docMk/>
            <pc:sldMasterMk cId="3860510708" sldId="2147483648"/>
            <pc:sldLayoutMk cId="443957906" sldId="2147483700"/>
          </pc:sldLayoutMkLst>
          <pc:spChg chg="mod">
            <ac:chgData name="Wilma Dragonetti" userId="80675276-350f-48f6-9c6e-cb594cda4045" providerId="ADAL" clId="{713FB271-57A0-46F5-BFE7-D2342E17F9C2}" dt="2021-01-21T11:22:37.631" v="1028" actId="404"/>
            <ac:spMkLst>
              <pc:docMk/>
              <pc:sldMasterMk cId="3860510708" sldId="2147483648"/>
              <pc:sldLayoutMk cId="443957906" sldId="2147483700"/>
              <ac:spMk id="9" creationId="{00000000-0000-0000-0000-000000000000}"/>
            </ac:spMkLst>
          </pc:spChg>
          <pc:spChg chg="mod">
            <ac:chgData name="Wilma Dragonetti" userId="80675276-350f-48f6-9c6e-cb594cda4045" providerId="ADAL" clId="{713FB271-57A0-46F5-BFE7-D2342E17F9C2}" dt="2021-01-21T10:56:12.672" v="443" actId="1076"/>
            <ac:spMkLst>
              <pc:docMk/>
              <pc:sldMasterMk cId="3860510708" sldId="2147483648"/>
              <pc:sldLayoutMk cId="443957906" sldId="2147483700"/>
              <ac:spMk id="10" creationId="{00000000-0000-0000-0000-000000000000}"/>
            </ac:spMkLst>
          </pc:spChg>
          <pc:spChg chg="add mod ord">
            <ac:chgData name="Wilma Dragonetti" userId="80675276-350f-48f6-9c6e-cb594cda4045" providerId="ADAL" clId="{713FB271-57A0-46F5-BFE7-D2342E17F9C2}" dt="2021-01-21T10:56:08.876" v="442" actId="1076"/>
            <ac:spMkLst>
              <pc:docMk/>
              <pc:sldMasterMk cId="3860510708" sldId="2147483648"/>
              <pc:sldLayoutMk cId="443957906" sldId="2147483700"/>
              <ac:spMk id="11" creationId="{F36A43E7-F672-401D-B5B3-B9ED4F120538}"/>
            </ac:spMkLst>
          </pc:spChg>
          <pc:picChg chg="add mod">
            <ac:chgData name="Wilma Dragonetti" userId="80675276-350f-48f6-9c6e-cb594cda4045" providerId="ADAL" clId="{713FB271-57A0-46F5-BFE7-D2342E17F9C2}" dt="2021-01-20T13:56:20.798" v="302"/>
            <ac:picMkLst>
              <pc:docMk/>
              <pc:sldMasterMk cId="3860510708" sldId="2147483648"/>
              <pc:sldLayoutMk cId="443957906" sldId="2147483700"/>
              <ac:picMk id="8" creationId="{74FB0741-00E3-4CD1-A77D-6EE7377F2AA9}"/>
            </ac:picMkLst>
          </pc:picChg>
        </pc:sldLayoutChg>
        <pc:sldLayoutChg chg="addSp modSp mod">
          <pc:chgData name="Wilma Dragonetti" userId="80675276-350f-48f6-9c6e-cb594cda4045" providerId="ADAL" clId="{713FB271-57A0-46F5-BFE7-D2342E17F9C2}" dt="2021-01-21T11:23:01.144" v="1032" actId="404"/>
          <pc:sldLayoutMkLst>
            <pc:docMk/>
            <pc:sldMasterMk cId="3860510708" sldId="2147483648"/>
            <pc:sldLayoutMk cId="179820170" sldId="2147483701"/>
          </pc:sldLayoutMkLst>
          <pc:spChg chg="mod">
            <ac:chgData name="Wilma Dragonetti" userId="80675276-350f-48f6-9c6e-cb594cda4045" providerId="ADAL" clId="{713FB271-57A0-46F5-BFE7-D2342E17F9C2}" dt="2021-01-21T11:23:01.144" v="1032" actId="404"/>
            <ac:spMkLst>
              <pc:docMk/>
              <pc:sldMasterMk cId="3860510708" sldId="2147483648"/>
              <pc:sldLayoutMk cId="179820170" sldId="2147483701"/>
              <ac:spMk id="8" creationId="{00000000-0000-0000-0000-000000000000}"/>
            </ac:spMkLst>
          </pc:spChg>
          <pc:spChg chg="mod">
            <ac:chgData name="Wilma Dragonetti" userId="80675276-350f-48f6-9c6e-cb594cda4045" providerId="ADAL" clId="{713FB271-57A0-46F5-BFE7-D2342E17F9C2}" dt="2021-01-21T10:57:13.952" v="454" actId="1076"/>
            <ac:spMkLst>
              <pc:docMk/>
              <pc:sldMasterMk cId="3860510708" sldId="2147483648"/>
              <pc:sldLayoutMk cId="179820170" sldId="2147483701"/>
              <ac:spMk id="9" creationId="{00000000-0000-0000-0000-000000000000}"/>
            </ac:spMkLst>
          </pc:spChg>
          <pc:spChg chg="mod">
            <ac:chgData name="Wilma Dragonetti" userId="80675276-350f-48f6-9c6e-cb594cda4045" providerId="ADAL" clId="{713FB271-57A0-46F5-BFE7-D2342E17F9C2}" dt="2021-01-21T10:57:11.241" v="453" actId="1076"/>
            <ac:spMkLst>
              <pc:docMk/>
              <pc:sldMasterMk cId="3860510708" sldId="2147483648"/>
              <pc:sldLayoutMk cId="179820170" sldId="2147483701"/>
              <ac:spMk id="10" creationId="{00000000-0000-0000-0000-000000000000}"/>
            </ac:spMkLst>
          </pc:spChg>
          <pc:spChg chg="add mod ord">
            <ac:chgData name="Wilma Dragonetti" userId="80675276-350f-48f6-9c6e-cb594cda4045" providerId="ADAL" clId="{713FB271-57A0-46F5-BFE7-D2342E17F9C2}" dt="2021-01-21T10:57:07.535" v="452" actId="167"/>
            <ac:spMkLst>
              <pc:docMk/>
              <pc:sldMasterMk cId="3860510708" sldId="2147483648"/>
              <pc:sldLayoutMk cId="179820170" sldId="2147483701"/>
              <ac:spMk id="12" creationId="{9F4EDFAC-38C1-4C93-AA21-8D25E0B3E41E}"/>
            </ac:spMkLst>
          </pc:spChg>
          <pc:picChg chg="add mod">
            <ac:chgData name="Wilma Dragonetti" userId="80675276-350f-48f6-9c6e-cb594cda4045" providerId="ADAL" clId="{713FB271-57A0-46F5-BFE7-D2342E17F9C2}" dt="2021-01-20T13:56:57.453" v="306" actId="1076"/>
            <ac:picMkLst>
              <pc:docMk/>
              <pc:sldMasterMk cId="3860510708" sldId="2147483648"/>
              <pc:sldLayoutMk cId="179820170" sldId="2147483701"/>
              <ac:picMk id="7" creationId="{E90B1A77-EA27-41A0-B7F6-79517249C2DD}"/>
            </ac:picMkLst>
          </pc:picChg>
        </pc:sldLayoutChg>
        <pc:sldLayoutChg chg="addSp modSp mod">
          <pc:chgData name="Wilma Dragonetti" userId="80675276-350f-48f6-9c6e-cb594cda4045" providerId="ADAL" clId="{713FB271-57A0-46F5-BFE7-D2342E17F9C2}" dt="2021-01-21T11:18:34.574" v="907" actId="1076"/>
          <pc:sldLayoutMkLst>
            <pc:docMk/>
            <pc:sldMasterMk cId="3860510708" sldId="2147483648"/>
            <pc:sldLayoutMk cId="2641874877" sldId="2147483712"/>
          </pc:sldLayoutMkLst>
          <pc:spChg chg="mod">
            <ac:chgData name="Wilma Dragonetti" userId="80675276-350f-48f6-9c6e-cb594cda4045" providerId="ADAL" clId="{713FB271-57A0-46F5-BFE7-D2342E17F9C2}" dt="2021-01-21T11:18:31.830" v="906" actId="1076"/>
            <ac:spMkLst>
              <pc:docMk/>
              <pc:sldMasterMk cId="3860510708" sldId="2147483648"/>
              <pc:sldLayoutMk cId="2641874877" sldId="2147483712"/>
              <ac:spMk id="3" creationId="{00000000-0000-0000-0000-000000000000}"/>
            </ac:spMkLst>
          </pc:spChg>
          <pc:spChg chg="mod">
            <ac:chgData name="Wilma Dragonetti" userId="80675276-350f-48f6-9c6e-cb594cda4045" providerId="ADAL" clId="{713FB271-57A0-46F5-BFE7-D2342E17F9C2}" dt="2021-01-20T13:27:21.398" v="161" actId="207"/>
            <ac:spMkLst>
              <pc:docMk/>
              <pc:sldMasterMk cId="3860510708" sldId="2147483648"/>
              <pc:sldLayoutMk cId="2641874877" sldId="2147483712"/>
              <ac:spMk id="19" creationId="{00000000-0000-0000-0000-000000000000}"/>
            </ac:spMkLst>
          </pc:spChg>
          <pc:spChg chg="mod">
            <ac:chgData name="Wilma Dragonetti" userId="80675276-350f-48f6-9c6e-cb594cda4045" providerId="ADAL" clId="{713FB271-57A0-46F5-BFE7-D2342E17F9C2}" dt="2021-01-21T11:18:18.085" v="905" actId="14100"/>
            <ac:spMkLst>
              <pc:docMk/>
              <pc:sldMasterMk cId="3860510708" sldId="2147483648"/>
              <pc:sldLayoutMk cId="2641874877" sldId="2147483712"/>
              <ac:spMk id="22" creationId="{00000000-0000-0000-0000-000000000000}"/>
            </ac:spMkLst>
          </pc:spChg>
          <pc:spChg chg="mod">
            <ac:chgData name="Wilma Dragonetti" userId="80675276-350f-48f6-9c6e-cb594cda4045" providerId="ADAL" clId="{713FB271-57A0-46F5-BFE7-D2342E17F9C2}" dt="2021-01-21T11:18:34.574" v="907" actId="1076"/>
            <ac:spMkLst>
              <pc:docMk/>
              <pc:sldMasterMk cId="3860510708" sldId="2147483648"/>
              <pc:sldLayoutMk cId="2641874877" sldId="2147483712"/>
              <ac:spMk id="23" creationId="{00000000-0000-0000-0000-000000000000}"/>
            </ac:spMkLst>
          </pc:spChg>
          <pc:picChg chg="add mod">
            <ac:chgData name="Wilma Dragonetti" userId="80675276-350f-48f6-9c6e-cb594cda4045" providerId="ADAL" clId="{713FB271-57A0-46F5-BFE7-D2342E17F9C2}" dt="2021-01-20T13:35:28.941" v="221" actId="1076"/>
            <ac:picMkLst>
              <pc:docMk/>
              <pc:sldMasterMk cId="3860510708" sldId="2147483648"/>
              <pc:sldLayoutMk cId="2641874877" sldId="2147483712"/>
              <ac:picMk id="8" creationId="{69B01F1C-0541-4295-89F0-D599B35277C3}"/>
            </ac:picMkLst>
          </pc:picChg>
        </pc:sldLayoutChg>
        <pc:sldLayoutChg chg="addSp modSp mod">
          <pc:chgData name="Wilma Dragonetti" userId="80675276-350f-48f6-9c6e-cb594cda4045" providerId="ADAL" clId="{713FB271-57A0-46F5-BFE7-D2342E17F9C2}" dt="2021-01-20T13:56:09.782" v="299" actId="1076"/>
          <pc:sldLayoutMkLst>
            <pc:docMk/>
            <pc:sldMasterMk cId="3860510708" sldId="2147483648"/>
            <pc:sldLayoutMk cId="3249118181" sldId="2147483716"/>
          </pc:sldLayoutMkLst>
          <pc:picChg chg="add mod">
            <ac:chgData name="Wilma Dragonetti" userId="80675276-350f-48f6-9c6e-cb594cda4045" providerId="ADAL" clId="{713FB271-57A0-46F5-BFE7-D2342E17F9C2}" dt="2021-01-20T13:56:09.782" v="299" actId="1076"/>
            <ac:picMkLst>
              <pc:docMk/>
              <pc:sldMasterMk cId="3860510708" sldId="2147483648"/>
              <pc:sldLayoutMk cId="3249118181" sldId="2147483716"/>
              <ac:picMk id="22" creationId="{465B837C-52DA-417C-8E7B-B966EE61786A}"/>
            </ac:picMkLst>
          </pc:picChg>
        </pc:sldLayoutChg>
        <pc:sldLayoutChg chg="addSp delSp modSp del mod">
          <pc:chgData name="Wilma Dragonetti" userId="80675276-350f-48f6-9c6e-cb594cda4045" providerId="ADAL" clId="{713FB271-57A0-46F5-BFE7-D2342E17F9C2}" dt="2021-01-20T13:58:06.617" v="315" actId="2696"/>
          <pc:sldLayoutMkLst>
            <pc:docMk/>
            <pc:sldMasterMk cId="3860510708" sldId="2147483648"/>
            <pc:sldLayoutMk cId="2669198123" sldId="2147483719"/>
          </pc:sldLayoutMkLst>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2" creationId="{00000000-0000-0000-0000-000000000000}"/>
            </ac:spMkLst>
          </pc:spChg>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3" creationId="{00000000-0000-0000-0000-000000000000}"/>
            </ac:spMkLst>
          </pc:spChg>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4" creationId="{00000000-0000-0000-0000-000000000000}"/>
            </ac:spMkLst>
          </pc:spChg>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9" creationId="{00000000-0000-0000-0000-000000000000}"/>
            </ac:spMkLst>
          </pc:spChg>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10" creationId="{00000000-0000-0000-0000-000000000000}"/>
            </ac:spMkLst>
          </pc:spChg>
          <pc:spChg chg="del">
            <ac:chgData name="Wilma Dragonetti" userId="80675276-350f-48f6-9c6e-cb594cda4045" providerId="ADAL" clId="{713FB271-57A0-46F5-BFE7-D2342E17F9C2}" dt="2021-01-20T13:57:43.367" v="312" actId="21"/>
            <ac:spMkLst>
              <pc:docMk/>
              <pc:sldMasterMk cId="3860510708" sldId="2147483648"/>
              <pc:sldLayoutMk cId="2669198123" sldId="2147483719"/>
              <ac:spMk id="11" creationId="{00000000-0000-0000-0000-000000000000}"/>
            </ac:spMkLst>
          </pc:spChg>
          <pc:picChg chg="add del mod">
            <ac:chgData name="Wilma Dragonetti" userId="80675276-350f-48f6-9c6e-cb594cda4045" providerId="ADAL" clId="{713FB271-57A0-46F5-BFE7-D2342E17F9C2}" dt="2021-01-20T13:57:43.367" v="312" actId="21"/>
            <ac:picMkLst>
              <pc:docMk/>
              <pc:sldMasterMk cId="3860510708" sldId="2147483648"/>
              <pc:sldLayoutMk cId="2669198123" sldId="2147483719"/>
              <ac:picMk id="8" creationId="{922775A5-9D5D-4DB7-83A6-A68EC21001D2}"/>
            </ac:picMkLst>
          </pc:picChg>
        </pc:sldLayoutChg>
        <pc:sldLayoutChg chg="addSp modSp mod">
          <pc:chgData name="Wilma Dragonetti" userId="80675276-350f-48f6-9c6e-cb594cda4045" providerId="ADAL" clId="{713FB271-57A0-46F5-BFE7-D2342E17F9C2}" dt="2021-01-21T11:14:41.640" v="712"/>
          <pc:sldLayoutMkLst>
            <pc:docMk/>
            <pc:sldMasterMk cId="3860510708" sldId="2147483648"/>
            <pc:sldLayoutMk cId="3029200699" sldId="2147483720"/>
          </pc:sldLayoutMkLst>
          <pc:spChg chg="mod">
            <ac:chgData name="Wilma Dragonetti" userId="80675276-350f-48f6-9c6e-cb594cda4045" providerId="ADAL" clId="{713FB271-57A0-46F5-BFE7-D2342E17F9C2}" dt="2021-01-21T10:46:00.640" v="337" actId="20577"/>
            <ac:spMkLst>
              <pc:docMk/>
              <pc:sldMasterMk cId="3860510708" sldId="2147483648"/>
              <pc:sldLayoutMk cId="3029200699" sldId="2147483720"/>
              <ac:spMk id="4" creationId="{00000000-0000-0000-0000-000000000000}"/>
            </ac:spMkLst>
          </pc:spChg>
          <pc:spChg chg="mod">
            <ac:chgData name="Wilma Dragonetti" userId="80675276-350f-48f6-9c6e-cb594cda4045" providerId="ADAL" clId="{713FB271-57A0-46F5-BFE7-D2342E17F9C2}" dt="2021-01-21T11:14:41.640" v="712"/>
            <ac:spMkLst>
              <pc:docMk/>
              <pc:sldMasterMk cId="3860510708" sldId="2147483648"/>
              <pc:sldLayoutMk cId="3029200699" sldId="2147483720"/>
              <ac:spMk id="7" creationId="{00000000-0000-0000-0000-000000000000}"/>
            </ac:spMkLst>
          </pc:spChg>
          <pc:spChg chg="add mod ord">
            <ac:chgData name="Wilma Dragonetti" userId="80675276-350f-48f6-9c6e-cb594cda4045" providerId="ADAL" clId="{713FB271-57A0-46F5-BFE7-D2342E17F9C2}" dt="2021-01-20T13:54:36.977" v="283" actId="207"/>
            <ac:spMkLst>
              <pc:docMk/>
              <pc:sldMasterMk cId="3860510708" sldId="2147483648"/>
              <pc:sldLayoutMk cId="3029200699" sldId="2147483720"/>
              <ac:spMk id="8" creationId="{9900412F-B423-4CEA-A8D1-04E79BC07FC0}"/>
            </ac:spMkLst>
          </pc:spChg>
          <pc:spChg chg="add mod">
            <ac:chgData name="Wilma Dragonetti" userId="80675276-350f-48f6-9c6e-cb594cda4045" providerId="ADAL" clId="{713FB271-57A0-46F5-BFE7-D2342E17F9C2}" dt="2021-01-21T10:48:35.315" v="357" actId="164"/>
            <ac:spMkLst>
              <pc:docMk/>
              <pc:sldMasterMk cId="3860510708" sldId="2147483648"/>
              <pc:sldLayoutMk cId="3029200699" sldId="2147483720"/>
              <ac:spMk id="11" creationId="{D552908F-EDDB-4C57-99A5-E413EF6E78D5}"/>
            </ac:spMkLst>
          </pc:spChg>
          <pc:spChg chg="add mod">
            <ac:chgData name="Wilma Dragonetti" userId="80675276-350f-48f6-9c6e-cb594cda4045" providerId="ADAL" clId="{713FB271-57A0-46F5-BFE7-D2342E17F9C2}" dt="2021-01-21T10:48:35.315" v="357" actId="164"/>
            <ac:spMkLst>
              <pc:docMk/>
              <pc:sldMasterMk cId="3860510708" sldId="2147483648"/>
              <pc:sldLayoutMk cId="3029200699" sldId="2147483720"/>
              <ac:spMk id="14" creationId="{27BA2C32-5628-41CB-932C-ECE1E1922667}"/>
            </ac:spMkLst>
          </pc:spChg>
          <pc:spChg chg="add mod">
            <ac:chgData name="Wilma Dragonetti" userId="80675276-350f-48f6-9c6e-cb594cda4045" providerId="ADAL" clId="{713FB271-57A0-46F5-BFE7-D2342E17F9C2}" dt="2021-01-21T10:48:35.315" v="357" actId="164"/>
            <ac:spMkLst>
              <pc:docMk/>
              <pc:sldMasterMk cId="3860510708" sldId="2147483648"/>
              <pc:sldLayoutMk cId="3029200699" sldId="2147483720"/>
              <ac:spMk id="15" creationId="{1E24833F-CD45-4ABA-B767-B253565BCF31}"/>
            </ac:spMkLst>
          </pc:spChg>
          <pc:spChg chg="add mod">
            <ac:chgData name="Wilma Dragonetti" userId="80675276-350f-48f6-9c6e-cb594cda4045" providerId="ADAL" clId="{713FB271-57A0-46F5-BFE7-D2342E17F9C2}" dt="2021-01-21T10:48:35.315" v="357" actId="164"/>
            <ac:spMkLst>
              <pc:docMk/>
              <pc:sldMasterMk cId="3860510708" sldId="2147483648"/>
              <pc:sldLayoutMk cId="3029200699" sldId="2147483720"/>
              <ac:spMk id="16" creationId="{7EB7915C-9DBC-48BF-99B3-7866A1575E67}"/>
            </ac:spMkLst>
          </pc:spChg>
          <pc:grpChg chg="add mod">
            <ac:chgData name="Wilma Dragonetti" userId="80675276-350f-48f6-9c6e-cb594cda4045" providerId="ADAL" clId="{713FB271-57A0-46F5-BFE7-D2342E17F9C2}" dt="2021-01-21T10:49:24.380" v="364" actId="164"/>
            <ac:grpSpMkLst>
              <pc:docMk/>
              <pc:sldMasterMk cId="3860510708" sldId="2147483648"/>
              <pc:sldLayoutMk cId="3029200699" sldId="2147483720"/>
              <ac:grpSpMk id="18" creationId="{C6FE3B6E-E9D1-4842-B40D-4A3FDA02D79C}"/>
            </ac:grpSpMkLst>
          </pc:grpChg>
          <pc:grpChg chg="add mod">
            <ac:chgData name="Wilma Dragonetti" userId="80675276-350f-48f6-9c6e-cb594cda4045" providerId="ADAL" clId="{713FB271-57A0-46F5-BFE7-D2342E17F9C2}" dt="2021-01-21T10:49:24.380" v="364" actId="164"/>
            <ac:grpSpMkLst>
              <pc:docMk/>
              <pc:sldMasterMk cId="3860510708" sldId="2147483648"/>
              <pc:sldLayoutMk cId="3029200699" sldId="2147483720"/>
              <ac:grpSpMk id="19" creationId="{BDF63C6B-BB10-4FCF-9E3A-34E2DBF7F768}"/>
            </ac:grpSpMkLst>
          </pc:grpChg>
          <pc:picChg chg="add mod">
            <ac:chgData name="Wilma Dragonetti" userId="80675276-350f-48f6-9c6e-cb594cda4045" providerId="ADAL" clId="{713FB271-57A0-46F5-BFE7-D2342E17F9C2}" dt="2021-01-20T13:55:47.221" v="292" actId="1076"/>
            <ac:picMkLst>
              <pc:docMk/>
              <pc:sldMasterMk cId="3860510708" sldId="2147483648"/>
              <pc:sldLayoutMk cId="3029200699" sldId="2147483720"/>
              <ac:picMk id="10" creationId="{1830D515-A226-436F-BECB-FE421D0A25C8}"/>
            </ac:picMkLst>
          </pc:picChg>
          <pc:cxnChg chg="add mod">
            <ac:chgData name="Wilma Dragonetti" userId="80675276-350f-48f6-9c6e-cb594cda4045" providerId="ADAL" clId="{713FB271-57A0-46F5-BFE7-D2342E17F9C2}" dt="2021-01-21T10:49:24.380" v="364" actId="164"/>
            <ac:cxnSpMkLst>
              <pc:docMk/>
              <pc:sldMasterMk cId="3860510708" sldId="2147483648"/>
              <pc:sldLayoutMk cId="3029200699" sldId="2147483720"/>
              <ac:cxnSpMk id="3" creationId="{FFE02BBF-B18B-41B9-BCA3-4B1C5B8F2497}"/>
            </ac:cxnSpMkLst>
          </pc:cxnChg>
          <pc:cxnChg chg="add mod">
            <ac:chgData name="Wilma Dragonetti" userId="80675276-350f-48f6-9c6e-cb594cda4045" providerId="ADAL" clId="{713FB271-57A0-46F5-BFE7-D2342E17F9C2}" dt="2021-01-21T10:49:24.380" v="364" actId="164"/>
            <ac:cxnSpMkLst>
              <pc:docMk/>
              <pc:sldMasterMk cId="3860510708" sldId="2147483648"/>
              <pc:sldLayoutMk cId="3029200699" sldId="2147483720"/>
              <ac:cxnSpMk id="6" creationId="{41232CC2-36FE-4280-90E5-BAE678855700}"/>
            </ac:cxnSpMkLst>
          </pc:cxnChg>
        </pc:sldLayoutChg>
        <pc:sldLayoutChg chg="addSp modSp mod">
          <pc:chgData name="Wilma Dragonetti" userId="80675276-350f-48f6-9c6e-cb594cda4045" providerId="ADAL" clId="{713FB271-57A0-46F5-BFE7-D2342E17F9C2}" dt="2021-01-21T11:14:34.708" v="711"/>
          <pc:sldLayoutMkLst>
            <pc:docMk/>
            <pc:sldMasterMk cId="3860510708" sldId="2147483648"/>
            <pc:sldLayoutMk cId="2660674075" sldId="2147483721"/>
          </pc:sldLayoutMkLst>
          <pc:spChg chg="mod">
            <ac:chgData name="Wilma Dragonetti" userId="80675276-350f-48f6-9c6e-cb594cda4045" providerId="ADAL" clId="{713FB271-57A0-46F5-BFE7-D2342E17F9C2}" dt="2021-01-21T10:46:04.565" v="338" actId="20577"/>
            <ac:spMkLst>
              <pc:docMk/>
              <pc:sldMasterMk cId="3860510708" sldId="2147483648"/>
              <pc:sldLayoutMk cId="2660674075" sldId="2147483721"/>
              <ac:spMk id="4" creationId="{00000000-0000-0000-0000-000000000000}"/>
            </ac:spMkLst>
          </pc:spChg>
          <pc:spChg chg="mod">
            <ac:chgData name="Wilma Dragonetti" userId="80675276-350f-48f6-9c6e-cb594cda4045" providerId="ADAL" clId="{713FB271-57A0-46F5-BFE7-D2342E17F9C2}" dt="2021-01-21T11:14:34.708" v="711"/>
            <ac:spMkLst>
              <pc:docMk/>
              <pc:sldMasterMk cId="3860510708" sldId="2147483648"/>
              <pc:sldLayoutMk cId="2660674075" sldId="2147483721"/>
              <ac:spMk id="7" creationId="{00000000-0000-0000-0000-000000000000}"/>
            </ac:spMkLst>
          </pc:spChg>
          <pc:spChg chg="add mod">
            <ac:chgData name="Wilma Dragonetti" userId="80675276-350f-48f6-9c6e-cb594cda4045" providerId="ADAL" clId="{713FB271-57A0-46F5-BFE7-D2342E17F9C2}" dt="2021-01-21T10:49:19.431" v="363" actId="164"/>
            <ac:spMkLst>
              <pc:docMk/>
              <pc:sldMasterMk cId="3860510708" sldId="2147483648"/>
              <pc:sldLayoutMk cId="2660674075" sldId="2147483721"/>
              <ac:spMk id="11" creationId="{341218A6-1270-4C63-B4FE-481238F5CB76}"/>
            </ac:spMkLst>
          </pc:spChg>
          <pc:spChg chg="add mod">
            <ac:chgData name="Wilma Dragonetti" userId="80675276-350f-48f6-9c6e-cb594cda4045" providerId="ADAL" clId="{713FB271-57A0-46F5-BFE7-D2342E17F9C2}" dt="2021-01-21T10:49:19.431" v="363" actId="164"/>
            <ac:spMkLst>
              <pc:docMk/>
              <pc:sldMasterMk cId="3860510708" sldId="2147483648"/>
              <pc:sldLayoutMk cId="2660674075" sldId="2147483721"/>
              <ac:spMk id="15" creationId="{CD345973-7DC3-4D36-866F-CF03AB24C048}"/>
            </ac:spMkLst>
          </pc:spChg>
          <pc:spChg chg="add mod">
            <ac:chgData name="Wilma Dragonetti" userId="80675276-350f-48f6-9c6e-cb594cda4045" providerId="ADAL" clId="{713FB271-57A0-46F5-BFE7-D2342E17F9C2}" dt="2021-01-21T10:49:19.431" v="363" actId="164"/>
            <ac:spMkLst>
              <pc:docMk/>
              <pc:sldMasterMk cId="3860510708" sldId="2147483648"/>
              <pc:sldLayoutMk cId="2660674075" sldId="2147483721"/>
              <ac:spMk id="16" creationId="{54007CBE-9C3B-4D6B-A66E-DC39336C3DCB}"/>
            </ac:spMkLst>
          </pc:spChg>
          <pc:spChg chg="add mod">
            <ac:chgData name="Wilma Dragonetti" userId="80675276-350f-48f6-9c6e-cb594cda4045" providerId="ADAL" clId="{713FB271-57A0-46F5-BFE7-D2342E17F9C2}" dt="2021-01-21T10:49:19.431" v="363" actId="164"/>
            <ac:spMkLst>
              <pc:docMk/>
              <pc:sldMasterMk cId="3860510708" sldId="2147483648"/>
              <pc:sldLayoutMk cId="2660674075" sldId="2147483721"/>
              <ac:spMk id="17" creationId="{4EA64773-CADC-4FC7-A81A-A27EC2482369}"/>
            </ac:spMkLst>
          </pc:spChg>
          <pc:grpChg chg="add mod">
            <ac:chgData name="Wilma Dragonetti" userId="80675276-350f-48f6-9c6e-cb594cda4045" providerId="ADAL" clId="{713FB271-57A0-46F5-BFE7-D2342E17F9C2}" dt="2021-01-21T10:49:19.431" v="363" actId="164"/>
            <ac:grpSpMkLst>
              <pc:docMk/>
              <pc:sldMasterMk cId="3860510708" sldId="2147483648"/>
              <pc:sldLayoutMk cId="2660674075" sldId="2147483721"/>
              <ac:grpSpMk id="2" creationId="{AAB24AC9-9403-4EB2-B359-273EA5D46794}"/>
            </ac:grpSpMkLst>
          </pc:grpChg>
          <pc:picChg chg="add mod">
            <ac:chgData name="Wilma Dragonetti" userId="80675276-350f-48f6-9c6e-cb594cda4045" providerId="ADAL" clId="{713FB271-57A0-46F5-BFE7-D2342E17F9C2}" dt="2021-01-20T13:55:54.851" v="295" actId="1076"/>
            <ac:picMkLst>
              <pc:docMk/>
              <pc:sldMasterMk cId="3860510708" sldId="2147483648"/>
              <pc:sldLayoutMk cId="2660674075" sldId="2147483721"/>
              <ac:picMk id="10" creationId="{82CA5315-0CE5-4C01-8F26-508DFCF10C68}"/>
            </ac:picMkLst>
          </pc:picChg>
          <pc:cxnChg chg="add mod">
            <ac:chgData name="Wilma Dragonetti" userId="80675276-350f-48f6-9c6e-cb594cda4045" providerId="ADAL" clId="{713FB271-57A0-46F5-BFE7-D2342E17F9C2}" dt="2021-01-21T10:49:19.431" v="363" actId="164"/>
            <ac:cxnSpMkLst>
              <pc:docMk/>
              <pc:sldMasterMk cId="3860510708" sldId="2147483648"/>
              <pc:sldLayoutMk cId="2660674075" sldId="2147483721"/>
              <ac:cxnSpMk id="18" creationId="{30E02CCE-0C46-4C76-866A-AD148A13D8EB}"/>
            </ac:cxnSpMkLst>
          </pc:cxnChg>
          <pc:cxnChg chg="add mod">
            <ac:chgData name="Wilma Dragonetti" userId="80675276-350f-48f6-9c6e-cb594cda4045" providerId="ADAL" clId="{713FB271-57A0-46F5-BFE7-D2342E17F9C2}" dt="2021-01-21T10:49:19.431" v="363" actId="164"/>
            <ac:cxnSpMkLst>
              <pc:docMk/>
              <pc:sldMasterMk cId="3860510708" sldId="2147483648"/>
              <pc:sldLayoutMk cId="2660674075" sldId="2147483721"/>
              <ac:cxnSpMk id="19" creationId="{58EFC97E-E6E7-4677-BC94-F5288972F611}"/>
            </ac:cxnSpMkLst>
          </pc:cxnChg>
        </pc:sldLayoutChg>
        <pc:sldLayoutChg chg="addSp delSp modSp mod">
          <pc:chgData name="Wilma Dragonetti" userId="80675276-350f-48f6-9c6e-cb594cda4045" providerId="ADAL" clId="{713FB271-57A0-46F5-BFE7-D2342E17F9C2}" dt="2021-01-21T11:25:05.789" v="1066" actId="167"/>
          <pc:sldLayoutMkLst>
            <pc:docMk/>
            <pc:sldMasterMk cId="3860510708" sldId="2147483648"/>
            <pc:sldLayoutMk cId="2789140260" sldId="2147483727"/>
          </pc:sldLayoutMkLst>
          <pc:spChg chg="mod ord">
            <ac:chgData name="Wilma Dragonetti" userId="80675276-350f-48f6-9c6e-cb594cda4045" providerId="ADAL" clId="{713FB271-57A0-46F5-BFE7-D2342E17F9C2}" dt="2021-01-21T11:25:05.789" v="1066" actId="167"/>
            <ac:spMkLst>
              <pc:docMk/>
              <pc:sldMasterMk cId="3860510708" sldId="2147483648"/>
              <pc:sldLayoutMk cId="2789140260" sldId="2147483727"/>
              <ac:spMk id="10" creationId="{00000000-0000-0000-0000-000000000000}"/>
            </ac:spMkLst>
          </pc:spChg>
          <pc:spChg chg="mod">
            <ac:chgData name="Wilma Dragonetti" userId="80675276-350f-48f6-9c6e-cb594cda4045" providerId="ADAL" clId="{713FB271-57A0-46F5-BFE7-D2342E17F9C2}" dt="2021-01-21T10:58:50.608" v="477" actId="14100"/>
            <ac:spMkLst>
              <pc:docMk/>
              <pc:sldMasterMk cId="3860510708" sldId="2147483648"/>
              <pc:sldLayoutMk cId="2789140260" sldId="2147483727"/>
              <ac:spMk id="11" creationId="{00000000-0000-0000-0000-000000000000}"/>
            </ac:spMkLst>
          </pc:spChg>
          <pc:spChg chg="mod">
            <ac:chgData name="Wilma Dragonetti" userId="80675276-350f-48f6-9c6e-cb594cda4045" providerId="ADAL" clId="{713FB271-57A0-46F5-BFE7-D2342E17F9C2}" dt="2021-01-21T11:00:02.544" v="481" actId="16037"/>
            <ac:spMkLst>
              <pc:docMk/>
              <pc:sldMasterMk cId="3860510708" sldId="2147483648"/>
              <pc:sldLayoutMk cId="2789140260" sldId="2147483727"/>
              <ac:spMk id="12" creationId="{00000000-0000-0000-0000-000000000000}"/>
            </ac:spMkLst>
          </pc:spChg>
          <pc:spChg chg="add mod ord">
            <ac:chgData name="Wilma Dragonetti" userId="80675276-350f-48f6-9c6e-cb594cda4045" providerId="ADAL" clId="{713FB271-57A0-46F5-BFE7-D2342E17F9C2}" dt="2021-01-21T11:24:59.709" v="1065" actId="207"/>
            <ac:spMkLst>
              <pc:docMk/>
              <pc:sldMasterMk cId="3860510708" sldId="2147483648"/>
              <pc:sldLayoutMk cId="2789140260" sldId="2147483727"/>
              <ac:spMk id="14" creationId="{95BFA580-9D08-450C-98D6-1163A6E16597}"/>
            </ac:spMkLst>
          </pc:spChg>
          <pc:picChg chg="add mod">
            <ac:chgData name="Wilma Dragonetti" userId="80675276-350f-48f6-9c6e-cb594cda4045" providerId="ADAL" clId="{713FB271-57A0-46F5-BFE7-D2342E17F9C2}" dt="2021-01-21T10:55:09.596" v="431" actId="14826"/>
            <ac:picMkLst>
              <pc:docMk/>
              <pc:sldMasterMk cId="3860510708" sldId="2147483648"/>
              <pc:sldLayoutMk cId="2789140260" sldId="2147483727"/>
              <ac:picMk id="8" creationId="{5432263D-90C1-4505-ACD9-6D4661619C30}"/>
            </ac:picMkLst>
          </pc:picChg>
          <pc:picChg chg="add del mod">
            <ac:chgData name="Wilma Dragonetti" userId="80675276-350f-48f6-9c6e-cb594cda4045" providerId="ADAL" clId="{713FB271-57A0-46F5-BFE7-D2342E17F9C2}" dt="2021-01-21T10:58:10.380" v="467"/>
            <ac:picMkLst>
              <pc:docMk/>
              <pc:sldMasterMk cId="3860510708" sldId="2147483648"/>
              <pc:sldLayoutMk cId="2789140260" sldId="2147483727"/>
              <ac:picMk id="9" creationId="{BCCFC91A-D0A5-4825-9D5D-9FA3A6586D26}"/>
            </ac:picMkLst>
          </pc:picChg>
        </pc:sldLayoutChg>
        <pc:sldLayoutChg chg="addSp delSp modSp mod modAnim">
          <pc:chgData name="Wilma Dragonetti" userId="80675276-350f-48f6-9c6e-cb594cda4045" providerId="ADAL" clId="{713FB271-57A0-46F5-BFE7-D2342E17F9C2}" dt="2021-01-21T11:14:25.051" v="710"/>
          <pc:sldLayoutMkLst>
            <pc:docMk/>
            <pc:sldMasterMk cId="3860510708" sldId="2147483648"/>
            <pc:sldLayoutMk cId="3153865956" sldId="2147483730"/>
          </pc:sldLayoutMkLst>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2"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3"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4"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7"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9"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10" creationId="{00000000-0000-0000-0000-000000000000}"/>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11" creationId="{00000000-0000-0000-0000-000000000000}"/>
            </ac:spMkLst>
          </pc:spChg>
          <pc:spChg chg="add mod">
            <ac:chgData name="Wilma Dragonetti" userId="80675276-350f-48f6-9c6e-cb594cda4045" providerId="ADAL" clId="{713FB271-57A0-46F5-BFE7-D2342E17F9C2}" dt="2021-01-20T13:55:24.722" v="286"/>
            <ac:spMkLst>
              <pc:docMk/>
              <pc:sldMasterMk cId="3860510708" sldId="2147483648"/>
              <pc:sldLayoutMk cId="3153865956" sldId="2147483730"/>
              <ac:spMk id="12" creationId="{90BB1FFB-820E-4287-8687-D12B5E9FA840}"/>
            </ac:spMkLst>
          </pc:spChg>
          <pc:spChg chg="add mod">
            <ac:chgData name="Wilma Dragonetti" userId="80675276-350f-48f6-9c6e-cb594cda4045" providerId="ADAL" clId="{713FB271-57A0-46F5-BFE7-D2342E17F9C2}" dt="2021-01-21T10:46:09.586" v="339" actId="20577"/>
            <ac:spMkLst>
              <pc:docMk/>
              <pc:sldMasterMk cId="3860510708" sldId="2147483648"/>
              <pc:sldLayoutMk cId="3153865956" sldId="2147483730"/>
              <ac:spMk id="13" creationId="{2044CC04-5A9C-4962-9158-9D3C3760949E}"/>
            </ac:spMkLst>
          </pc:spChg>
          <pc:spChg chg="add mod">
            <ac:chgData name="Wilma Dragonetti" userId="80675276-350f-48f6-9c6e-cb594cda4045" providerId="ADAL" clId="{713FB271-57A0-46F5-BFE7-D2342E17F9C2}" dt="2021-01-21T11:14:04.142" v="709" actId="1076"/>
            <ac:spMkLst>
              <pc:docMk/>
              <pc:sldMasterMk cId="3860510708" sldId="2147483648"/>
              <pc:sldLayoutMk cId="3153865956" sldId="2147483730"/>
              <ac:spMk id="14" creationId="{31626500-18C2-46E5-8734-EBD41FBE990B}"/>
            </ac:spMkLst>
          </pc:spChg>
          <pc:spChg chg="add mod">
            <ac:chgData name="Wilma Dragonetti" userId="80675276-350f-48f6-9c6e-cb594cda4045" providerId="ADAL" clId="{713FB271-57A0-46F5-BFE7-D2342E17F9C2}" dt="2021-01-21T11:14:25.051" v="710"/>
            <ac:spMkLst>
              <pc:docMk/>
              <pc:sldMasterMk cId="3860510708" sldId="2147483648"/>
              <pc:sldLayoutMk cId="3153865956" sldId="2147483730"/>
              <ac:spMk id="15" creationId="{3146B0F2-FBE0-4F3F-B1F8-5ECAE17FB5E8}"/>
            </ac:spMkLst>
          </pc:spChg>
          <pc:spChg chg="add mod">
            <ac:chgData name="Wilma Dragonetti" userId="80675276-350f-48f6-9c6e-cb594cda4045" providerId="ADAL" clId="{713FB271-57A0-46F5-BFE7-D2342E17F9C2}" dt="2021-01-21T11:14:04.142" v="709" actId="1076"/>
            <ac:spMkLst>
              <pc:docMk/>
              <pc:sldMasterMk cId="3860510708" sldId="2147483648"/>
              <pc:sldLayoutMk cId="3153865956" sldId="2147483730"/>
              <ac:spMk id="16" creationId="{378D4E7F-BFDA-4BC9-BC90-F823372E6FBC}"/>
            </ac:spMkLst>
          </pc:spChg>
          <pc:spChg chg="del">
            <ac:chgData name="Wilma Dragonetti" userId="80675276-350f-48f6-9c6e-cb594cda4045" providerId="ADAL" clId="{713FB271-57A0-46F5-BFE7-D2342E17F9C2}" dt="2021-01-20T13:55:22.222" v="285" actId="478"/>
            <ac:spMkLst>
              <pc:docMk/>
              <pc:sldMasterMk cId="3860510708" sldId="2147483648"/>
              <pc:sldLayoutMk cId="3153865956" sldId="2147483730"/>
              <ac:spMk id="17" creationId="{00000000-0000-0000-0000-000000000000}"/>
            </ac:spMkLst>
          </pc:spChg>
          <pc:spChg chg="add mod">
            <ac:chgData name="Wilma Dragonetti" userId="80675276-350f-48f6-9c6e-cb594cda4045" providerId="ADAL" clId="{713FB271-57A0-46F5-BFE7-D2342E17F9C2}" dt="2021-01-21T11:14:04.142" v="709" actId="1076"/>
            <ac:spMkLst>
              <pc:docMk/>
              <pc:sldMasterMk cId="3860510708" sldId="2147483648"/>
              <pc:sldLayoutMk cId="3153865956" sldId="2147483730"/>
              <ac:spMk id="18" creationId="{A6EB3A8F-1667-4601-A596-D748CFC0AF0E}"/>
            </ac:spMkLst>
          </pc:spChg>
          <pc:spChg chg="add mod">
            <ac:chgData name="Wilma Dragonetti" userId="80675276-350f-48f6-9c6e-cb594cda4045" providerId="ADAL" clId="{713FB271-57A0-46F5-BFE7-D2342E17F9C2}" dt="2021-01-21T11:14:04.142" v="709" actId="1076"/>
            <ac:spMkLst>
              <pc:docMk/>
              <pc:sldMasterMk cId="3860510708" sldId="2147483648"/>
              <pc:sldLayoutMk cId="3153865956" sldId="2147483730"/>
              <ac:spMk id="19" creationId="{515C45B0-5195-47A0-A15E-D04D7ADD8E65}"/>
            </ac:spMkLst>
          </pc:spChg>
          <pc:spChg chg="add mod">
            <ac:chgData name="Wilma Dragonetti" userId="80675276-350f-48f6-9c6e-cb594cda4045" providerId="ADAL" clId="{713FB271-57A0-46F5-BFE7-D2342E17F9C2}" dt="2021-01-21T11:14:04.142" v="709" actId="1076"/>
            <ac:spMkLst>
              <pc:docMk/>
              <pc:sldMasterMk cId="3860510708" sldId="2147483648"/>
              <pc:sldLayoutMk cId="3153865956" sldId="2147483730"/>
              <ac:spMk id="20" creationId="{611829D1-D48C-4669-878C-67E8DDC7C9C7}"/>
            </ac:spMkLst>
          </pc:spChg>
          <pc:spChg chg="add mod">
            <ac:chgData name="Wilma Dragonetti" userId="80675276-350f-48f6-9c6e-cb594cda4045" providerId="ADAL" clId="{713FB271-57A0-46F5-BFE7-D2342E17F9C2}" dt="2021-01-20T13:55:24.722" v="286"/>
            <ac:spMkLst>
              <pc:docMk/>
              <pc:sldMasterMk cId="3860510708" sldId="2147483648"/>
              <pc:sldLayoutMk cId="3153865956" sldId="2147483730"/>
              <ac:spMk id="21" creationId="{46ED844B-0D9E-45DD-9ACF-BC62F5D39360}"/>
            </ac:spMkLst>
          </pc:spChg>
          <pc:spChg chg="mod topLvl">
            <ac:chgData name="Wilma Dragonetti" userId="80675276-350f-48f6-9c6e-cb594cda4045" providerId="ADAL" clId="{713FB271-57A0-46F5-BFE7-D2342E17F9C2}" dt="2021-01-21T10:50:07.425" v="371" actId="1076"/>
            <ac:spMkLst>
              <pc:docMk/>
              <pc:sldMasterMk cId="3860510708" sldId="2147483648"/>
              <pc:sldLayoutMk cId="3153865956" sldId="2147483730"/>
              <ac:spMk id="23" creationId="{E43C89FF-BB4A-4E2C-97E5-4701DA3E7AA9}"/>
            </ac:spMkLst>
          </pc:spChg>
          <pc:spChg chg="mod topLvl">
            <ac:chgData name="Wilma Dragonetti" userId="80675276-350f-48f6-9c6e-cb594cda4045" providerId="ADAL" clId="{713FB271-57A0-46F5-BFE7-D2342E17F9C2}" dt="2021-01-21T10:50:22.250" v="374" actId="1076"/>
            <ac:spMkLst>
              <pc:docMk/>
              <pc:sldMasterMk cId="3860510708" sldId="2147483648"/>
              <pc:sldLayoutMk cId="3153865956" sldId="2147483730"/>
              <ac:spMk id="24" creationId="{D5E9A9CC-DBB3-4AA4-A39F-FFFB0F9A32CC}"/>
            </ac:spMkLst>
          </pc:spChg>
          <pc:spChg chg="mod topLvl">
            <ac:chgData name="Wilma Dragonetti" userId="80675276-350f-48f6-9c6e-cb594cda4045" providerId="ADAL" clId="{713FB271-57A0-46F5-BFE7-D2342E17F9C2}" dt="2021-01-21T10:50:41.082" v="381" actId="1076"/>
            <ac:spMkLst>
              <pc:docMk/>
              <pc:sldMasterMk cId="3860510708" sldId="2147483648"/>
              <pc:sldLayoutMk cId="3153865956" sldId="2147483730"/>
              <ac:spMk id="25" creationId="{E485B5F8-F858-45DA-A011-D87A9C7FA762}"/>
            </ac:spMkLst>
          </pc:spChg>
          <pc:spChg chg="mod topLvl">
            <ac:chgData name="Wilma Dragonetti" userId="80675276-350f-48f6-9c6e-cb594cda4045" providerId="ADAL" clId="{713FB271-57A0-46F5-BFE7-D2342E17F9C2}" dt="2021-01-21T10:50:44.346" v="382" actId="1076"/>
            <ac:spMkLst>
              <pc:docMk/>
              <pc:sldMasterMk cId="3860510708" sldId="2147483648"/>
              <pc:sldLayoutMk cId="3153865956" sldId="2147483730"/>
              <ac:spMk id="26" creationId="{EFAF5900-A4F9-4147-80A0-EA3D8BD4CEA3}"/>
            </ac:spMkLst>
          </pc:spChg>
          <pc:spChg chg="add mod">
            <ac:chgData name="Wilma Dragonetti" userId="80675276-350f-48f6-9c6e-cb594cda4045" providerId="ADAL" clId="{713FB271-57A0-46F5-BFE7-D2342E17F9C2}" dt="2021-01-21T10:50:28.594" v="376" actId="1076"/>
            <ac:spMkLst>
              <pc:docMk/>
              <pc:sldMasterMk cId="3860510708" sldId="2147483648"/>
              <pc:sldLayoutMk cId="3153865956" sldId="2147483730"/>
              <ac:spMk id="29" creationId="{FD4A2713-BD13-46B8-B511-7879FB6120F4}"/>
            </ac:spMkLst>
          </pc:spChg>
          <pc:spChg chg="add mod">
            <ac:chgData name="Wilma Dragonetti" userId="80675276-350f-48f6-9c6e-cb594cda4045" providerId="ADAL" clId="{713FB271-57A0-46F5-BFE7-D2342E17F9C2}" dt="2021-01-21T10:50:53.986" v="384" actId="1076"/>
            <ac:spMkLst>
              <pc:docMk/>
              <pc:sldMasterMk cId="3860510708" sldId="2147483648"/>
              <pc:sldLayoutMk cId="3153865956" sldId="2147483730"/>
              <ac:spMk id="30" creationId="{9AED81CF-2920-4D4D-8712-0E3A35D80277}"/>
            </ac:spMkLst>
          </pc:spChg>
          <pc:grpChg chg="add del mod">
            <ac:chgData name="Wilma Dragonetti" userId="80675276-350f-48f6-9c6e-cb594cda4045" providerId="ADAL" clId="{713FB271-57A0-46F5-BFE7-D2342E17F9C2}" dt="2021-01-21T10:49:40.372" v="367" actId="165"/>
            <ac:grpSpMkLst>
              <pc:docMk/>
              <pc:sldMasterMk cId="3860510708" sldId="2147483648"/>
              <pc:sldLayoutMk cId="3153865956" sldId="2147483730"/>
              <ac:grpSpMk id="17" creationId="{A334A80A-4D97-4EF3-A518-E3B39CEB5EF9}"/>
            </ac:grpSpMkLst>
          </pc:grpChg>
          <pc:picChg chg="add mod">
            <ac:chgData name="Wilma Dragonetti" userId="80675276-350f-48f6-9c6e-cb594cda4045" providerId="ADAL" clId="{713FB271-57A0-46F5-BFE7-D2342E17F9C2}" dt="2021-01-20T13:56:02.230" v="297" actId="1076"/>
            <ac:picMkLst>
              <pc:docMk/>
              <pc:sldMasterMk cId="3860510708" sldId="2147483648"/>
              <pc:sldLayoutMk cId="3153865956" sldId="2147483730"/>
              <ac:picMk id="22" creationId="{7E021B10-64BB-4E14-9BEA-B24A70C052B5}"/>
            </ac:picMkLst>
          </pc:picChg>
          <pc:cxnChg chg="mod topLvl">
            <ac:chgData name="Wilma Dragonetti" userId="80675276-350f-48f6-9c6e-cb594cda4045" providerId="ADAL" clId="{713FB271-57A0-46F5-BFE7-D2342E17F9C2}" dt="2021-01-21T10:50:03.225" v="370" actId="14100"/>
            <ac:cxnSpMkLst>
              <pc:docMk/>
              <pc:sldMasterMk cId="3860510708" sldId="2147483648"/>
              <pc:sldLayoutMk cId="3153865956" sldId="2147483730"/>
              <ac:cxnSpMk id="27" creationId="{3D984BB4-F529-4428-8981-AD498849D2BB}"/>
            </ac:cxnSpMkLst>
          </pc:cxnChg>
          <pc:cxnChg chg="mod topLvl">
            <ac:chgData name="Wilma Dragonetti" userId="80675276-350f-48f6-9c6e-cb594cda4045" providerId="ADAL" clId="{713FB271-57A0-46F5-BFE7-D2342E17F9C2}" dt="2021-01-21T10:50:36.644" v="380" actId="1076"/>
            <ac:cxnSpMkLst>
              <pc:docMk/>
              <pc:sldMasterMk cId="3860510708" sldId="2147483648"/>
              <pc:sldLayoutMk cId="3153865956" sldId="2147483730"/>
              <ac:cxnSpMk id="28" creationId="{7B2E06BB-4184-43E4-B202-417D4ECEACCC}"/>
            </ac:cxnSpMkLst>
          </pc:cxnChg>
        </pc:sldLayoutChg>
        <pc:sldLayoutChg chg="delSp del mod delAnim">
          <pc:chgData name="Wilma Dragonetti" userId="80675276-350f-48f6-9c6e-cb594cda4045" providerId="ADAL" clId="{713FB271-57A0-46F5-BFE7-D2342E17F9C2}" dt="2021-01-20T13:55:29.214" v="287" actId="2696"/>
          <pc:sldLayoutMkLst>
            <pc:docMk/>
            <pc:sldMasterMk cId="3860510708" sldId="2147483648"/>
            <pc:sldLayoutMk cId="2158804360" sldId="2147483732"/>
          </pc:sldLayoutMkLst>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4"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7"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9"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0"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1"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2"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3"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4" creationId="{00000000-0000-0000-0000-000000000000}"/>
            </ac:spMkLst>
          </pc:spChg>
          <pc:spChg chg="del">
            <ac:chgData name="Wilma Dragonetti" userId="80675276-350f-48f6-9c6e-cb594cda4045" providerId="ADAL" clId="{713FB271-57A0-46F5-BFE7-D2342E17F9C2}" dt="2021-01-20T13:55:14.831" v="284" actId="21"/>
            <ac:spMkLst>
              <pc:docMk/>
              <pc:sldMasterMk cId="3860510708" sldId="2147483648"/>
              <pc:sldLayoutMk cId="2158804360" sldId="2147483732"/>
              <ac:spMk id="15" creationId="{00000000-0000-0000-0000-000000000000}"/>
            </ac:spMkLst>
          </pc:spChg>
        </pc:sldLayoutChg>
        <pc:sldLayoutChg chg="del">
          <pc:chgData name="Wilma Dragonetti" userId="80675276-350f-48f6-9c6e-cb594cda4045" providerId="ADAL" clId="{713FB271-57A0-46F5-BFE7-D2342E17F9C2}" dt="2021-01-20T13:57:07.331" v="307" actId="2696"/>
          <pc:sldLayoutMkLst>
            <pc:docMk/>
            <pc:sldMasterMk cId="3860510708" sldId="2147483648"/>
            <pc:sldLayoutMk cId="1628884554" sldId="2147483733"/>
          </pc:sldLayoutMkLst>
        </pc:sldLayoutChg>
        <pc:sldLayoutChg chg="addSp modSp mod">
          <pc:chgData name="Wilma Dragonetti" userId="80675276-350f-48f6-9c6e-cb594cda4045" providerId="ADAL" clId="{713FB271-57A0-46F5-BFE7-D2342E17F9C2}" dt="2021-01-21T11:22:51.629" v="1030"/>
          <pc:sldLayoutMkLst>
            <pc:docMk/>
            <pc:sldMasterMk cId="3860510708" sldId="2147483648"/>
            <pc:sldLayoutMk cId="1888233458" sldId="2147483734"/>
          </pc:sldLayoutMkLst>
          <pc:spChg chg="mod">
            <ac:chgData name="Wilma Dragonetti" userId="80675276-350f-48f6-9c6e-cb594cda4045" providerId="ADAL" clId="{713FB271-57A0-46F5-BFE7-D2342E17F9C2}" dt="2021-01-21T10:56:49.425" v="448" actId="1076"/>
            <ac:spMkLst>
              <pc:docMk/>
              <pc:sldMasterMk cId="3860510708" sldId="2147483648"/>
              <pc:sldLayoutMk cId="1888233458" sldId="2147483734"/>
              <ac:spMk id="3" creationId="{00000000-0000-0000-0000-000000000000}"/>
            </ac:spMkLst>
          </pc:spChg>
          <pc:spChg chg="mod">
            <ac:chgData name="Wilma Dragonetti" userId="80675276-350f-48f6-9c6e-cb594cda4045" providerId="ADAL" clId="{713FB271-57A0-46F5-BFE7-D2342E17F9C2}" dt="2021-01-21T11:22:51.629" v="1030"/>
            <ac:spMkLst>
              <pc:docMk/>
              <pc:sldMasterMk cId="3860510708" sldId="2147483648"/>
              <pc:sldLayoutMk cId="1888233458" sldId="2147483734"/>
              <ac:spMk id="7" creationId="{00000000-0000-0000-0000-000000000000}"/>
            </ac:spMkLst>
          </pc:spChg>
          <pc:spChg chg="add mod ord">
            <ac:chgData name="Wilma Dragonetti" userId="80675276-350f-48f6-9c6e-cb594cda4045" providerId="ADAL" clId="{713FB271-57A0-46F5-BFE7-D2342E17F9C2}" dt="2021-01-21T10:56:41.736" v="447" actId="207"/>
            <ac:spMkLst>
              <pc:docMk/>
              <pc:sldMasterMk cId="3860510708" sldId="2147483648"/>
              <pc:sldLayoutMk cId="1888233458" sldId="2147483734"/>
              <ac:spMk id="10" creationId="{A13F8431-5342-481A-A966-59951CA794F7}"/>
            </ac:spMkLst>
          </pc:spChg>
          <pc:picChg chg="add mod">
            <ac:chgData name="Wilma Dragonetti" userId="80675276-350f-48f6-9c6e-cb594cda4045" providerId="ADAL" clId="{713FB271-57A0-46F5-BFE7-D2342E17F9C2}" dt="2021-01-20T13:56:32.862" v="304"/>
            <ac:picMkLst>
              <pc:docMk/>
              <pc:sldMasterMk cId="3860510708" sldId="2147483648"/>
              <pc:sldLayoutMk cId="1888233458" sldId="2147483734"/>
              <ac:picMk id="9" creationId="{AC821B2A-5A1E-411B-85BB-DDCB70655B2E}"/>
            </ac:picMkLst>
          </pc:picChg>
        </pc:sldLayoutChg>
        <pc:sldLayoutChg chg="addSp modSp del mod">
          <pc:chgData name="Wilma Dragonetti" userId="80675276-350f-48f6-9c6e-cb594cda4045" providerId="ADAL" clId="{713FB271-57A0-46F5-BFE7-D2342E17F9C2}" dt="2021-01-20T13:56:29.563" v="303" actId="2696"/>
          <pc:sldLayoutMkLst>
            <pc:docMk/>
            <pc:sldMasterMk cId="3860510708" sldId="2147483648"/>
            <pc:sldLayoutMk cId="1465193599" sldId="2147483735"/>
          </pc:sldLayoutMkLst>
          <pc:picChg chg="add mod">
            <ac:chgData name="Wilma Dragonetti" userId="80675276-350f-48f6-9c6e-cb594cda4045" providerId="ADAL" clId="{713FB271-57A0-46F5-BFE7-D2342E17F9C2}" dt="2021-01-20T13:56:17.772" v="301" actId="1076"/>
            <ac:picMkLst>
              <pc:docMk/>
              <pc:sldMasterMk cId="3860510708" sldId="2147483648"/>
              <pc:sldLayoutMk cId="1465193599" sldId="2147483735"/>
              <ac:picMk id="7" creationId="{D79D6D92-FD89-4C34-BAB5-3D71F918291E}"/>
            </ac:picMkLst>
          </pc:picChg>
        </pc:sldLayoutChg>
        <pc:sldLayoutChg chg="addSp modSp mod">
          <pc:chgData name="Wilma Dragonetti" userId="80675276-350f-48f6-9c6e-cb594cda4045" providerId="ADAL" clId="{713FB271-57A0-46F5-BFE7-D2342E17F9C2}" dt="2021-01-21T11:23:09.118" v="1034" actId="404"/>
          <pc:sldLayoutMkLst>
            <pc:docMk/>
            <pc:sldMasterMk cId="3860510708" sldId="2147483648"/>
            <pc:sldLayoutMk cId="24176110" sldId="2147483736"/>
          </pc:sldLayoutMkLst>
          <pc:spChg chg="add mod ord">
            <ac:chgData name="Wilma Dragonetti" userId="80675276-350f-48f6-9c6e-cb594cda4045" providerId="ADAL" clId="{713FB271-57A0-46F5-BFE7-D2342E17F9C2}" dt="2021-01-21T10:57:49.152" v="462" actId="1076"/>
            <ac:spMkLst>
              <pc:docMk/>
              <pc:sldMasterMk cId="3860510708" sldId="2147483648"/>
              <pc:sldLayoutMk cId="24176110" sldId="2147483736"/>
              <ac:spMk id="7" creationId="{A2DFA8E7-E8D7-46B5-852E-A9580466587E}"/>
            </ac:spMkLst>
          </pc:spChg>
          <pc:spChg chg="mod">
            <ac:chgData name="Wilma Dragonetti" userId="80675276-350f-48f6-9c6e-cb594cda4045" providerId="ADAL" clId="{713FB271-57A0-46F5-BFE7-D2342E17F9C2}" dt="2021-01-21T11:23:09.118" v="1034" actId="404"/>
            <ac:spMkLst>
              <pc:docMk/>
              <pc:sldMasterMk cId="3860510708" sldId="2147483648"/>
              <pc:sldLayoutMk cId="24176110" sldId="2147483736"/>
              <ac:spMk id="8" creationId="{00000000-0000-0000-0000-000000000000}"/>
            </ac:spMkLst>
          </pc:spChg>
          <pc:spChg chg="mod">
            <ac:chgData name="Wilma Dragonetti" userId="80675276-350f-48f6-9c6e-cb594cda4045" providerId="ADAL" clId="{713FB271-57A0-46F5-BFE7-D2342E17F9C2}" dt="2021-01-21T10:57:52.201" v="463" actId="1076"/>
            <ac:spMkLst>
              <pc:docMk/>
              <pc:sldMasterMk cId="3860510708" sldId="2147483648"/>
              <pc:sldLayoutMk cId="24176110" sldId="2147483736"/>
              <ac:spMk id="10" creationId="{00000000-0000-0000-0000-000000000000}"/>
            </ac:spMkLst>
          </pc:spChg>
          <pc:spChg chg="mod">
            <ac:chgData name="Wilma Dragonetti" userId="80675276-350f-48f6-9c6e-cb594cda4045" providerId="ADAL" clId="{713FB271-57A0-46F5-BFE7-D2342E17F9C2}" dt="2021-01-21T10:57:44.401" v="460" actId="1076"/>
            <ac:spMkLst>
              <pc:docMk/>
              <pc:sldMasterMk cId="3860510708" sldId="2147483648"/>
              <pc:sldLayoutMk cId="24176110" sldId="2147483736"/>
              <ac:spMk id="11" creationId="{00000000-0000-0000-0000-000000000000}"/>
            </ac:spMkLst>
          </pc:spChg>
          <pc:picChg chg="add mod">
            <ac:chgData name="Wilma Dragonetti" userId="80675276-350f-48f6-9c6e-cb594cda4045" providerId="ADAL" clId="{713FB271-57A0-46F5-BFE7-D2342E17F9C2}" dt="2021-01-21T10:58:00.959" v="465"/>
            <ac:picMkLst>
              <pc:docMk/>
              <pc:sldMasterMk cId="3860510708" sldId="2147483648"/>
              <pc:sldLayoutMk cId="24176110" sldId="2147483736"/>
              <ac:picMk id="9" creationId="{4E92EA1E-7C40-4E0D-BBAD-CFF039A2EDD0}"/>
            </ac:picMkLst>
          </pc:picChg>
        </pc:sldLayoutChg>
        <pc:sldLayoutChg chg="delSp del mod">
          <pc:chgData name="Wilma Dragonetti" userId="80675276-350f-48f6-9c6e-cb594cda4045" providerId="ADAL" clId="{713FB271-57A0-46F5-BFE7-D2342E17F9C2}" dt="2021-01-20T13:58:36.469" v="321" actId="2696"/>
          <pc:sldLayoutMkLst>
            <pc:docMk/>
            <pc:sldMasterMk cId="3860510708" sldId="2147483648"/>
            <pc:sldLayoutMk cId="3762340668" sldId="2147483737"/>
          </pc:sldLayoutMkLst>
          <pc:spChg chg="del">
            <ac:chgData name="Wilma Dragonetti" userId="80675276-350f-48f6-9c6e-cb594cda4045" providerId="ADAL" clId="{713FB271-57A0-46F5-BFE7-D2342E17F9C2}" dt="2021-01-20T13:58:32.474" v="320" actId="478"/>
            <ac:spMkLst>
              <pc:docMk/>
              <pc:sldMasterMk cId="3860510708" sldId="2147483648"/>
              <pc:sldLayoutMk cId="3762340668" sldId="2147483737"/>
              <ac:spMk id="13" creationId="{1AF511EA-044E-4300-B921-D56138FE402E}"/>
            </ac:spMkLst>
          </pc:spChg>
        </pc:sldLayoutChg>
        <pc:sldLayoutChg chg="addSp modSp mod">
          <pc:chgData name="Wilma Dragonetti" userId="80675276-350f-48f6-9c6e-cb594cda4045" providerId="ADAL" clId="{713FB271-57A0-46F5-BFE7-D2342E17F9C2}" dt="2021-01-21T11:23:18.136" v="1036" actId="404"/>
          <pc:sldLayoutMkLst>
            <pc:docMk/>
            <pc:sldMasterMk cId="3860510708" sldId="2147483648"/>
            <pc:sldLayoutMk cId="3806054844" sldId="2147483741"/>
          </pc:sldLayoutMkLst>
          <pc:spChg chg="mod">
            <ac:chgData name="Wilma Dragonetti" userId="80675276-350f-48f6-9c6e-cb594cda4045" providerId="ADAL" clId="{713FB271-57A0-46F5-BFE7-D2342E17F9C2}" dt="2021-01-21T11:23:18.136" v="1036" actId="404"/>
            <ac:spMkLst>
              <pc:docMk/>
              <pc:sldMasterMk cId="3860510708" sldId="2147483648"/>
              <pc:sldLayoutMk cId="3806054844" sldId="2147483741"/>
              <ac:spMk id="7" creationId="{00000000-0000-0000-0000-000000000000}"/>
            </ac:spMkLst>
          </pc:spChg>
          <pc:picChg chg="add mod">
            <ac:chgData name="Wilma Dragonetti" userId="80675276-350f-48f6-9c6e-cb594cda4045" providerId="ADAL" clId="{713FB271-57A0-46F5-BFE7-D2342E17F9C2}" dt="2021-01-20T13:57:13.667" v="308"/>
            <ac:picMkLst>
              <pc:docMk/>
              <pc:sldMasterMk cId="3860510708" sldId="2147483648"/>
              <pc:sldLayoutMk cId="3806054844" sldId="2147483741"/>
              <ac:picMk id="6" creationId="{8DEAE59C-965E-4885-898B-C3CFD7F41F33}"/>
            </ac:picMkLst>
          </pc:picChg>
        </pc:sldLayoutChg>
        <pc:sldLayoutChg chg="addSp delSp modSp mod delAnim">
          <pc:chgData name="Wilma Dragonetti" userId="80675276-350f-48f6-9c6e-cb594cda4045" providerId="ADAL" clId="{713FB271-57A0-46F5-BFE7-D2342E17F9C2}" dt="2021-01-21T15:17:55.264" v="1389" actId="166"/>
          <pc:sldLayoutMkLst>
            <pc:docMk/>
            <pc:sldMasterMk cId="3860510708" sldId="2147483648"/>
            <pc:sldLayoutMk cId="2301043048" sldId="2147483744"/>
          </pc:sldLayoutMkLst>
          <pc:spChg chg="mod">
            <ac:chgData name="Wilma Dragonetti" userId="80675276-350f-48f6-9c6e-cb594cda4045" providerId="ADAL" clId="{713FB271-57A0-46F5-BFE7-D2342E17F9C2}" dt="2021-01-20T13:39:05.078" v="241" actId="1076"/>
            <ac:spMkLst>
              <pc:docMk/>
              <pc:sldMasterMk cId="3860510708" sldId="2147483648"/>
              <pc:sldLayoutMk cId="2301043048" sldId="2147483744"/>
              <ac:spMk id="2" creationId="{00000000-0000-0000-0000-000000000000}"/>
            </ac:spMkLst>
          </pc:spChg>
          <pc:spChg chg="add del">
            <ac:chgData name="Wilma Dragonetti" userId="80675276-350f-48f6-9c6e-cb594cda4045" providerId="ADAL" clId="{713FB271-57A0-46F5-BFE7-D2342E17F9C2}" dt="2021-01-20T13:20:28.545" v="29" actId="11529"/>
            <ac:spMkLst>
              <pc:docMk/>
              <pc:sldMasterMk cId="3860510708" sldId="2147483648"/>
              <pc:sldLayoutMk cId="2301043048" sldId="2147483744"/>
              <ac:spMk id="3" creationId="{B5CD87AF-9119-47A3-9F0F-048BADF6B2EF}"/>
            </ac:spMkLst>
          </pc:spChg>
          <pc:spChg chg="add mod">
            <ac:chgData name="Wilma Dragonetti" userId="80675276-350f-48f6-9c6e-cb594cda4045" providerId="ADAL" clId="{713FB271-57A0-46F5-BFE7-D2342E17F9C2}" dt="2021-01-21T15:16:43.419" v="1383" actId="2085"/>
            <ac:spMkLst>
              <pc:docMk/>
              <pc:sldMasterMk cId="3860510708" sldId="2147483648"/>
              <pc:sldLayoutMk cId="2301043048" sldId="2147483744"/>
              <ac:spMk id="3" creationId="{D1757A87-29B9-4524-A1C8-5D80459F9E54}"/>
            </ac:spMkLst>
          </pc:spChg>
          <pc:spChg chg="add mod">
            <ac:chgData name="Wilma Dragonetti" userId="80675276-350f-48f6-9c6e-cb594cda4045" providerId="ADAL" clId="{713FB271-57A0-46F5-BFE7-D2342E17F9C2}" dt="2021-01-20T13:39:11.338" v="243" actId="113"/>
            <ac:spMkLst>
              <pc:docMk/>
              <pc:sldMasterMk cId="3860510708" sldId="2147483648"/>
              <pc:sldLayoutMk cId="2301043048" sldId="2147483744"/>
              <ac:spMk id="4" creationId="{6F9F1152-1D78-46D4-A6D6-B3042175E43C}"/>
            </ac:spMkLst>
          </pc:spChg>
          <pc:spChg chg="add del mod">
            <ac:chgData name="Wilma Dragonetti" userId="80675276-350f-48f6-9c6e-cb594cda4045" providerId="ADAL" clId="{713FB271-57A0-46F5-BFE7-D2342E17F9C2}" dt="2021-01-21T15:11:48.985" v="1339" actId="478"/>
            <ac:spMkLst>
              <pc:docMk/>
              <pc:sldMasterMk cId="3860510708" sldId="2147483648"/>
              <pc:sldLayoutMk cId="2301043048" sldId="2147483744"/>
              <ac:spMk id="5" creationId="{745865B6-5D5B-45C3-8C0D-FCA2982613F0}"/>
            </ac:spMkLst>
          </pc:spChg>
          <pc:spChg chg="mod">
            <ac:chgData name="Wilma Dragonetti" userId="80675276-350f-48f6-9c6e-cb594cda4045" providerId="ADAL" clId="{713FB271-57A0-46F5-BFE7-D2342E17F9C2}" dt="2021-01-21T15:16:22.378" v="1377" actId="1035"/>
            <ac:spMkLst>
              <pc:docMk/>
              <pc:sldMasterMk cId="3860510708" sldId="2147483648"/>
              <pc:sldLayoutMk cId="2301043048" sldId="2147483744"/>
              <ac:spMk id="5" creationId="{A1F8CB0F-04C9-45A3-A378-1742E48F032C}"/>
            </ac:spMkLst>
          </pc:spChg>
          <pc:spChg chg="add del mod">
            <ac:chgData name="Wilma Dragonetti" userId="80675276-350f-48f6-9c6e-cb594cda4045" providerId="ADAL" clId="{713FB271-57A0-46F5-BFE7-D2342E17F9C2}" dt="2021-01-21T15:13:29.419" v="1351" actId="478"/>
            <ac:spMkLst>
              <pc:docMk/>
              <pc:sldMasterMk cId="3860510708" sldId="2147483648"/>
              <pc:sldLayoutMk cId="2301043048" sldId="2147483744"/>
              <ac:spMk id="6" creationId="{1C899AA2-AC3F-4493-8E91-63B1A2E95252}"/>
            </ac:spMkLst>
          </pc:spChg>
          <pc:spChg chg="add del">
            <ac:chgData name="Wilma Dragonetti" userId="80675276-350f-48f6-9c6e-cb594cda4045" providerId="ADAL" clId="{713FB271-57A0-46F5-BFE7-D2342E17F9C2}" dt="2021-01-21T15:13:41.836" v="1352" actId="11529"/>
            <ac:spMkLst>
              <pc:docMk/>
              <pc:sldMasterMk cId="3860510708" sldId="2147483648"/>
              <pc:sldLayoutMk cId="2301043048" sldId="2147483744"/>
              <ac:spMk id="7" creationId="{2B8FD3F2-5E61-44AA-B484-FCAAC85B8FAF}"/>
            </ac:spMkLst>
          </pc:spChg>
          <pc:spChg chg="add del mod ord">
            <ac:chgData name="Wilma Dragonetti" userId="80675276-350f-48f6-9c6e-cb594cda4045" providerId="ADAL" clId="{713FB271-57A0-46F5-BFE7-D2342E17F9C2}" dt="2021-01-20T13:28:55.110" v="162" actId="21"/>
            <ac:spMkLst>
              <pc:docMk/>
              <pc:sldMasterMk cId="3860510708" sldId="2147483648"/>
              <pc:sldLayoutMk cId="2301043048" sldId="2147483744"/>
              <ac:spMk id="7" creationId="{81CCF7F6-B6F4-402E-B7D2-5ED8F8827C8E}"/>
            </ac:spMkLst>
          </pc:spChg>
          <pc:spChg chg="add mod">
            <ac:chgData name="Wilma Dragonetti" userId="80675276-350f-48f6-9c6e-cb594cda4045" providerId="ADAL" clId="{713FB271-57A0-46F5-BFE7-D2342E17F9C2}" dt="2021-01-21T10:44:00.786" v="331" actId="1076"/>
            <ac:spMkLst>
              <pc:docMk/>
              <pc:sldMasterMk cId="3860510708" sldId="2147483648"/>
              <pc:sldLayoutMk cId="2301043048" sldId="2147483744"/>
              <ac:spMk id="9" creationId="{FC5D5456-B96D-4266-8F82-CF88015BE96A}"/>
            </ac:spMkLst>
          </pc:spChg>
          <pc:spChg chg="add mod ord">
            <ac:chgData name="Wilma Dragonetti" userId="80675276-350f-48f6-9c6e-cb594cda4045" providerId="ADAL" clId="{713FB271-57A0-46F5-BFE7-D2342E17F9C2}" dt="2021-01-21T15:17:55.264" v="1389" actId="166"/>
            <ac:spMkLst>
              <pc:docMk/>
              <pc:sldMasterMk cId="3860510708" sldId="2147483648"/>
              <pc:sldLayoutMk cId="2301043048" sldId="2147483744"/>
              <ac:spMk id="10" creationId="{894E841A-4335-410E-80AA-20B973B6DD68}"/>
            </ac:spMkLst>
          </pc:spChg>
          <pc:spChg chg="add mod ord">
            <ac:chgData name="Wilma Dragonetti" userId="80675276-350f-48f6-9c6e-cb594cda4045" providerId="ADAL" clId="{713FB271-57A0-46F5-BFE7-D2342E17F9C2}" dt="2021-01-21T15:17:55.264" v="1389" actId="166"/>
            <ac:spMkLst>
              <pc:docMk/>
              <pc:sldMasterMk cId="3860510708" sldId="2147483648"/>
              <pc:sldLayoutMk cId="2301043048" sldId="2147483744"/>
              <ac:spMk id="12" creationId="{970F5946-DFFE-4C9D-9B40-A4FF1E86B848}"/>
            </ac:spMkLst>
          </pc:spChg>
          <pc:spChg chg="add del mod">
            <ac:chgData name="Wilma Dragonetti" userId="80675276-350f-48f6-9c6e-cb594cda4045" providerId="ADAL" clId="{713FB271-57A0-46F5-BFE7-D2342E17F9C2}" dt="2021-01-21T15:11:48.985" v="1339" actId="478"/>
            <ac:spMkLst>
              <pc:docMk/>
              <pc:sldMasterMk cId="3860510708" sldId="2147483648"/>
              <pc:sldLayoutMk cId="2301043048" sldId="2147483744"/>
              <ac:spMk id="13" creationId="{019091AA-F1A2-408D-9402-AAB6FD480456}"/>
            </ac:spMkLst>
          </pc:spChg>
          <pc:spChg chg="add mod ord">
            <ac:chgData name="Wilma Dragonetti" userId="80675276-350f-48f6-9c6e-cb594cda4045" providerId="ADAL" clId="{713FB271-57A0-46F5-BFE7-D2342E17F9C2}" dt="2021-01-21T15:17:55.264" v="1389" actId="166"/>
            <ac:spMkLst>
              <pc:docMk/>
              <pc:sldMasterMk cId="3860510708" sldId="2147483648"/>
              <pc:sldLayoutMk cId="2301043048" sldId="2147483744"/>
              <ac:spMk id="13" creationId="{72285348-C0FC-401E-BCD1-5083EA286EBD}"/>
            </ac:spMkLst>
          </pc:spChg>
          <pc:spChg chg="add mod ord">
            <ac:chgData name="Wilma Dragonetti" userId="80675276-350f-48f6-9c6e-cb594cda4045" providerId="ADAL" clId="{713FB271-57A0-46F5-BFE7-D2342E17F9C2}" dt="2021-01-21T15:17:55.264" v="1389" actId="166"/>
            <ac:spMkLst>
              <pc:docMk/>
              <pc:sldMasterMk cId="3860510708" sldId="2147483648"/>
              <pc:sldLayoutMk cId="2301043048" sldId="2147483744"/>
              <ac:spMk id="14" creationId="{196A71C3-4762-4B6E-B69F-040CA6AFD4B7}"/>
            </ac:spMkLst>
          </pc:spChg>
          <pc:spChg chg="add del mod">
            <ac:chgData name="Wilma Dragonetti" userId="80675276-350f-48f6-9c6e-cb594cda4045" providerId="ADAL" clId="{713FB271-57A0-46F5-BFE7-D2342E17F9C2}" dt="2021-01-21T15:11:48.985" v="1339" actId="478"/>
            <ac:spMkLst>
              <pc:docMk/>
              <pc:sldMasterMk cId="3860510708" sldId="2147483648"/>
              <pc:sldLayoutMk cId="2301043048" sldId="2147483744"/>
              <ac:spMk id="14" creationId="{EC0B538C-D3DD-4BDF-A0B6-37BA3199C509}"/>
            </ac:spMkLst>
          </pc:spChg>
          <pc:spChg chg="del">
            <ac:chgData name="Wilma Dragonetti" userId="80675276-350f-48f6-9c6e-cb594cda4045" providerId="ADAL" clId="{713FB271-57A0-46F5-BFE7-D2342E17F9C2}" dt="2021-01-20T13:20:07.865" v="28" actId="478"/>
            <ac:spMkLst>
              <pc:docMk/>
              <pc:sldMasterMk cId="3860510708" sldId="2147483648"/>
              <pc:sldLayoutMk cId="2301043048" sldId="2147483744"/>
              <ac:spMk id="18" creationId="{00000000-0000-0000-0000-000000000000}"/>
            </ac:spMkLst>
          </pc:spChg>
          <pc:spChg chg="del">
            <ac:chgData name="Wilma Dragonetti" userId="80675276-350f-48f6-9c6e-cb594cda4045" providerId="ADAL" clId="{713FB271-57A0-46F5-BFE7-D2342E17F9C2}" dt="2021-01-20T13:20:06.939" v="27" actId="478"/>
            <ac:spMkLst>
              <pc:docMk/>
              <pc:sldMasterMk cId="3860510708" sldId="2147483648"/>
              <pc:sldLayoutMk cId="2301043048" sldId="2147483744"/>
              <ac:spMk id="19" creationId="{00000000-0000-0000-0000-000000000000}"/>
            </ac:spMkLst>
          </pc:spChg>
          <pc:spChg chg="del">
            <ac:chgData name="Wilma Dragonetti" userId="80675276-350f-48f6-9c6e-cb594cda4045" providerId="ADAL" clId="{713FB271-57A0-46F5-BFE7-D2342E17F9C2}" dt="2021-01-20T13:20:05.820" v="26" actId="478"/>
            <ac:spMkLst>
              <pc:docMk/>
              <pc:sldMasterMk cId="3860510708" sldId="2147483648"/>
              <pc:sldLayoutMk cId="2301043048" sldId="2147483744"/>
              <ac:spMk id="21" creationId="{00000000-0000-0000-0000-000000000000}"/>
            </ac:spMkLst>
          </pc:spChg>
          <pc:spChg chg="del mod">
            <ac:chgData name="Wilma Dragonetti" userId="80675276-350f-48f6-9c6e-cb594cda4045" providerId="ADAL" clId="{713FB271-57A0-46F5-BFE7-D2342E17F9C2}" dt="2021-01-20T13:20:04.658" v="25" actId="478"/>
            <ac:spMkLst>
              <pc:docMk/>
              <pc:sldMasterMk cId="3860510708" sldId="2147483648"/>
              <pc:sldLayoutMk cId="2301043048" sldId="2147483744"/>
              <ac:spMk id="22" creationId="{00000000-0000-0000-0000-000000000000}"/>
            </ac:spMkLst>
          </pc:spChg>
          <pc:picChg chg="add del mod">
            <ac:chgData name="Wilma Dragonetti" userId="80675276-350f-48f6-9c6e-cb594cda4045" providerId="ADAL" clId="{713FB271-57A0-46F5-BFE7-D2342E17F9C2}" dt="2021-01-21T15:12:50.171" v="1346" actId="27803"/>
            <ac:picMkLst>
              <pc:docMk/>
              <pc:sldMasterMk cId="3860510708" sldId="2147483648"/>
              <pc:sldLayoutMk cId="2301043048" sldId="2147483744"/>
              <ac:picMk id="3" creationId="{A1F8CB0F-04C9-45A3-A378-1742E48F032C}"/>
            </ac:picMkLst>
          </pc:picChg>
          <pc:picChg chg="add mod">
            <ac:chgData name="Wilma Dragonetti" userId="80675276-350f-48f6-9c6e-cb594cda4045" providerId="ADAL" clId="{713FB271-57A0-46F5-BFE7-D2342E17F9C2}" dt="2021-01-20T13:32:22.231" v="196" actId="1076"/>
            <ac:picMkLst>
              <pc:docMk/>
              <pc:sldMasterMk cId="3860510708" sldId="2147483648"/>
              <pc:sldLayoutMk cId="2301043048" sldId="2147483744"/>
              <ac:picMk id="8" creationId="{3A8A652E-81DF-4C23-9FD1-C89D91FD72EE}"/>
            </ac:picMkLst>
          </pc:picChg>
          <pc:picChg chg="add mod">
            <ac:chgData name="Wilma Dragonetti" userId="80675276-350f-48f6-9c6e-cb594cda4045" providerId="ADAL" clId="{713FB271-57A0-46F5-BFE7-D2342E17F9C2}" dt="2021-01-21T10:44:09.522" v="332" actId="14100"/>
            <ac:picMkLst>
              <pc:docMk/>
              <pc:sldMasterMk cId="3860510708" sldId="2147483648"/>
              <pc:sldLayoutMk cId="2301043048" sldId="2147483744"/>
              <ac:picMk id="11" creationId="{E6D8AA07-B2EE-43DD-BB72-7D73DAD5AD54}"/>
            </ac:picMkLst>
          </pc:picChg>
        </pc:sldLayoutChg>
        <pc:sldLayoutChg chg="addSp delSp modSp mod delAnim">
          <pc:chgData name="Wilma Dragonetti" userId="80675276-350f-48f6-9c6e-cb594cda4045" providerId="ADAL" clId="{713FB271-57A0-46F5-BFE7-D2342E17F9C2}" dt="2021-01-21T15:20:21.124" v="1416" actId="120"/>
          <pc:sldLayoutMkLst>
            <pc:docMk/>
            <pc:sldMasterMk cId="3860510708" sldId="2147483648"/>
            <pc:sldLayoutMk cId="586620223" sldId="2147483745"/>
          </pc:sldLayoutMkLst>
          <pc:spChg chg="mod">
            <ac:chgData name="Wilma Dragonetti" userId="80675276-350f-48f6-9c6e-cb594cda4045" providerId="ADAL" clId="{713FB271-57A0-46F5-BFE7-D2342E17F9C2}" dt="2021-01-21T15:20:21.124" v="1416" actId="120"/>
            <ac:spMkLst>
              <pc:docMk/>
              <pc:sldMasterMk cId="3860510708" sldId="2147483648"/>
              <pc:sldLayoutMk cId="586620223" sldId="2147483745"/>
              <ac:spMk id="2" creationId="{00000000-0000-0000-0000-000000000000}"/>
            </ac:spMkLst>
          </pc:spChg>
          <pc:spChg chg="add del">
            <ac:chgData name="Wilma Dragonetti" userId="80675276-350f-48f6-9c6e-cb594cda4045" providerId="ADAL" clId="{713FB271-57A0-46F5-BFE7-D2342E17F9C2}" dt="2021-01-21T10:53:50.595" v="403" actId="11529"/>
            <ac:spMkLst>
              <pc:docMk/>
              <pc:sldMasterMk cId="3860510708" sldId="2147483648"/>
              <pc:sldLayoutMk cId="586620223" sldId="2147483745"/>
              <ac:spMk id="4" creationId="{FBDAA0F7-397E-4D24-9F02-F394E855465B}"/>
            </ac:spMkLst>
          </pc:spChg>
          <pc:spChg chg="add mod">
            <ac:chgData name="Wilma Dragonetti" userId="80675276-350f-48f6-9c6e-cb594cda4045" providerId="ADAL" clId="{713FB271-57A0-46F5-BFE7-D2342E17F9C2}" dt="2021-01-21T15:17:32.106" v="1388" actId="1076"/>
            <ac:spMkLst>
              <pc:docMk/>
              <pc:sldMasterMk cId="3860510708" sldId="2147483648"/>
              <pc:sldLayoutMk cId="586620223" sldId="2147483745"/>
              <ac:spMk id="5" creationId="{EB053E4C-1603-438D-8D21-A0DED97F9543}"/>
            </ac:spMkLst>
          </pc:spChg>
          <pc:spChg chg="add del mod">
            <ac:chgData name="Wilma Dragonetti" userId="80675276-350f-48f6-9c6e-cb594cda4045" providerId="ADAL" clId="{713FB271-57A0-46F5-BFE7-D2342E17F9C2}" dt="2021-01-21T10:53:15.262" v="392" actId="478"/>
            <ac:spMkLst>
              <pc:docMk/>
              <pc:sldMasterMk cId="3860510708" sldId="2147483648"/>
              <pc:sldLayoutMk cId="586620223" sldId="2147483745"/>
              <ac:spMk id="8" creationId="{5626473D-D334-48A0-B0E2-1B7F6A5456EA}"/>
            </ac:spMkLst>
          </pc:spChg>
          <pc:spChg chg="del">
            <ac:chgData name="Wilma Dragonetti" userId="80675276-350f-48f6-9c6e-cb594cda4045" providerId="ADAL" clId="{713FB271-57A0-46F5-BFE7-D2342E17F9C2}" dt="2021-01-20T13:58:22.328" v="318" actId="478"/>
            <ac:spMkLst>
              <pc:docMk/>
              <pc:sldMasterMk cId="3860510708" sldId="2147483648"/>
              <pc:sldLayoutMk cId="586620223" sldId="2147483745"/>
              <ac:spMk id="8" creationId="{E516C148-33F4-423B-AB9D-096AA82E12F1}"/>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0" creationId="{9C84F370-523B-46F0-A3E2-15B44229BB10}"/>
            </ac:spMkLst>
          </pc:spChg>
          <pc:spChg chg="add del mod">
            <ac:chgData name="Wilma Dragonetti" userId="80675276-350f-48f6-9c6e-cb594cda4045" providerId="ADAL" clId="{713FB271-57A0-46F5-BFE7-D2342E17F9C2}" dt="2021-01-21T10:53:15.262" v="392" actId="478"/>
            <ac:spMkLst>
              <pc:docMk/>
              <pc:sldMasterMk cId="3860510708" sldId="2147483648"/>
              <pc:sldLayoutMk cId="586620223" sldId="2147483745"/>
              <ac:spMk id="10" creationId="{DB2DF149-D10C-490C-918A-2E390C7714CA}"/>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1" creationId="{2F4DBE15-AE45-447A-BEC0-443030EDA8DD}"/>
            </ac:spMkLst>
          </pc:spChg>
          <pc:spChg chg="add del mod">
            <ac:chgData name="Wilma Dragonetti" userId="80675276-350f-48f6-9c6e-cb594cda4045" providerId="ADAL" clId="{713FB271-57A0-46F5-BFE7-D2342E17F9C2}" dt="2021-01-21T10:53:15.262" v="392" actId="478"/>
            <ac:spMkLst>
              <pc:docMk/>
              <pc:sldMasterMk cId="3860510708" sldId="2147483648"/>
              <pc:sldLayoutMk cId="586620223" sldId="2147483745"/>
              <ac:spMk id="11" creationId="{9A9C6EB3-F73F-4C13-BAF5-A9F9548756AF}"/>
            </ac:spMkLst>
          </pc:spChg>
          <pc:spChg chg="add mod">
            <ac:chgData name="Wilma Dragonetti" userId="80675276-350f-48f6-9c6e-cb594cda4045" providerId="ADAL" clId="{713FB271-57A0-46F5-BFE7-D2342E17F9C2}" dt="2021-01-21T10:53:17.813" v="394" actId="164"/>
            <ac:spMkLst>
              <pc:docMk/>
              <pc:sldMasterMk cId="3860510708" sldId="2147483648"/>
              <pc:sldLayoutMk cId="586620223" sldId="2147483745"/>
              <ac:spMk id="12" creationId="{9E918E81-CFA7-4036-8663-C7C1C86833FE}"/>
            </ac:spMkLst>
          </pc:spChg>
          <pc:spChg chg="add mod">
            <ac:chgData name="Wilma Dragonetti" userId="80675276-350f-48f6-9c6e-cb594cda4045" providerId="ADAL" clId="{713FB271-57A0-46F5-BFE7-D2342E17F9C2}" dt="2021-01-21T10:53:17.813" v="394" actId="164"/>
            <ac:spMkLst>
              <pc:docMk/>
              <pc:sldMasterMk cId="3860510708" sldId="2147483648"/>
              <pc:sldLayoutMk cId="586620223" sldId="2147483745"/>
              <ac:spMk id="13" creationId="{F49B188C-7325-4971-A562-F855739EC3FC}"/>
            </ac:spMkLst>
          </pc:spChg>
          <pc:spChg chg="add mod">
            <ac:chgData name="Wilma Dragonetti" userId="80675276-350f-48f6-9c6e-cb594cda4045" providerId="ADAL" clId="{713FB271-57A0-46F5-BFE7-D2342E17F9C2}" dt="2021-01-21T10:53:17.813" v="394" actId="164"/>
            <ac:spMkLst>
              <pc:docMk/>
              <pc:sldMasterMk cId="3860510708" sldId="2147483648"/>
              <pc:sldLayoutMk cId="586620223" sldId="2147483745"/>
              <ac:spMk id="14" creationId="{5D4164C1-0E38-4CF5-A6B3-9934D407F947}"/>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5" creationId="{79B38D81-D7EA-4ACC-887C-9E0BA8CA12FF}"/>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6" creationId="{CE8AA6C8-F0BE-48A6-8A24-E48CD03CE9C4}"/>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7" creationId="{85DD9ED4-CA88-4814-B7D3-F1B4E57118E1}"/>
            </ac:spMkLst>
          </pc:spChg>
          <pc:spChg chg="del">
            <ac:chgData name="Wilma Dragonetti" userId="80675276-350f-48f6-9c6e-cb594cda4045" providerId="ADAL" clId="{713FB271-57A0-46F5-BFE7-D2342E17F9C2}" dt="2021-01-21T10:53:36.843" v="400" actId="478"/>
            <ac:spMkLst>
              <pc:docMk/>
              <pc:sldMasterMk cId="3860510708" sldId="2147483648"/>
              <pc:sldLayoutMk cId="586620223" sldId="2147483745"/>
              <ac:spMk id="18" creationId="{00000000-0000-0000-0000-000000000000}"/>
            </ac:spMkLst>
          </pc:spChg>
          <pc:spChg chg="add mod">
            <ac:chgData name="Wilma Dragonetti" userId="80675276-350f-48f6-9c6e-cb594cda4045" providerId="ADAL" clId="{713FB271-57A0-46F5-BFE7-D2342E17F9C2}" dt="2021-01-21T15:17:22.116" v="1386" actId="1076"/>
            <ac:spMkLst>
              <pc:docMk/>
              <pc:sldMasterMk cId="3860510708" sldId="2147483648"/>
              <pc:sldLayoutMk cId="586620223" sldId="2147483745"/>
              <ac:spMk id="18" creationId="{17E921E9-A182-41A7-8E9B-E38ABAFDB02C}"/>
            </ac:spMkLst>
          </pc:spChg>
          <pc:spChg chg="del">
            <ac:chgData name="Wilma Dragonetti" userId="80675276-350f-48f6-9c6e-cb594cda4045" providerId="ADAL" clId="{713FB271-57A0-46F5-BFE7-D2342E17F9C2}" dt="2021-01-21T10:53:36.020" v="399" actId="478"/>
            <ac:spMkLst>
              <pc:docMk/>
              <pc:sldMasterMk cId="3860510708" sldId="2147483648"/>
              <pc:sldLayoutMk cId="586620223" sldId="2147483745"/>
              <ac:spMk id="19" creationId="{00000000-0000-0000-0000-000000000000}"/>
            </ac:spMkLst>
          </pc:spChg>
          <pc:spChg chg="del">
            <ac:chgData name="Wilma Dragonetti" userId="80675276-350f-48f6-9c6e-cb594cda4045" providerId="ADAL" clId="{713FB271-57A0-46F5-BFE7-D2342E17F9C2}" dt="2021-01-21T10:53:34.962" v="398" actId="478"/>
            <ac:spMkLst>
              <pc:docMk/>
              <pc:sldMasterMk cId="3860510708" sldId="2147483648"/>
              <pc:sldLayoutMk cId="586620223" sldId="2147483745"/>
              <ac:spMk id="21" creationId="{00000000-0000-0000-0000-000000000000}"/>
            </ac:spMkLst>
          </pc:spChg>
          <pc:spChg chg="del">
            <ac:chgData name="Wilma Dragonetti" userId="80675276-350f-48f6-9c6e-cb594cda4045" providerId="ADAL" clId="{713FB271-57A0-46F5-BFE7-D2342E17F9C2}" dt="2021-01-21T10:53:32.860" v="397" actId="478"/>
            <ac:spMkLst>
              <pc:docMk/>
              <pc:sldMasterMk cId="3860510708" sldId="2147483648"/>
              <pc:sldLayoutMk cId="586620223" sldId="2147483745"/>
              <ac:spMk id="22" creationId="{00000000-0000-0000-0000-000000000000}"/>
            </ac:spMkLst>
          </pc:spChg>
          <pc:grpChg chg="add del mod">
            <ac:chgData name="Wilma Dragonetti" userId="80675276-350f-48f6-9c6e-cb594cda4045" providerId="ADAL" clId="{713FB271-57A0-46F5-BFE7-D2342E17F9C2}" dt="2021-01-21T15:17:07.051" v="1384" actId="478"/>
            <ac:grpSpMkLst>
              <pc:docMk/>
              <pc:sldMasterMk cId="3860510708" sldId="2147483648"/>
              <pc:sldLayoutMk cId="586620223" sldId="2147483745"/>
              <ac:grpSpMk id="3" creationId="{E8C50601-52AF-4B3B-A9A0-75E9CDDE3246}"/>
            </ac:grpSpMkLst>
          </pc:grpChg>
          <pc:picChg chg="add mod">
            <ac:chgData name="Wilma Dragonetti" userId="80675276-350f-48f6-9c6e-cb594cda4045" providerId="ADAL" clId="{713FB271-57A0-46F5-BFE7-D2342E17F9C2}" dt="2021-01-21T15:17:26.034" v="1387" actId="1076"/>
            <ac:picMkLst>
              <pc:docMk/>
              <pc:sldMasterMk cId="3860510708" sldId="2147483648"/>
              <pc:sldLayoutMk cId="586620223" sldId="2147483745"/>
              <ac:picMk id="9" creationId="{A29DAEAB-CD09-4FF9-9985-FC92F76CFD35}"/>
            </ac:picMkLst>
          </pc:picChg>
        </pc:sldLayoutChg>
        <pc:sldLayoutChg chg="del">
          <pc:chgData name="Wilma Dragonetti" userId="80675276-350f-48f6-9c6e-cb594cda4045" providerId="ADAL" clId="{713FB271-57A0-46F5-BFE7-D2342E17F9C2}" dt="2021-01-20T13:17:11.064" v="3" actId="2696"/>
          <pc:sldLayoutMkLst>
            <pc:docMk/>
            <pc:sldMasterMk cId="3860510708" sldId="2147483648"/>
            <pc:sldLayoutMk cId="2853556749" sldId="2147483747"/>
          </pc:sldLayoutMkLst>
        </pc:sldLayoutChg>
        <pc:sldLayoutChg chg="del">
          <pc:chgData name="Wilma Dragonetti" userId="80675276-350f-48f6-9c6e-cb594cda4045" providerId="ADAL" clId="{713FB271-57A0-46F5-BFE7-D2342E17F9C2}" dt="2021-01-20T13:58:11.290" v="316" actId="2696"/>
          <pc:sldLayoutMkLst>
            <pc:docMk/>
            <pc:sldMasterMk cId="3860510708" sldId="2147483648"/>
            <pc:sldLayoutMk cId="1558395814" sldId="2147483748"/>
          </pc:sldLayoutMkLst>
        </pc:sldLayoutChg>
        <pc:sldLayoutChg chg="del">
          <pc:chgData name="Wilma Dragonetti" userId="80675276-350f-48f6-9c6e-cb594cda4045" providerId="ADAL" clId="{713FB271-57A0-46F5-BFE7-D2342E17F9C2}" dt="2021-01-20T13:53:40.867" v="277" actId="2696"/>
          <pc:sldLayoutMkLst>
            <pc:docMk/>
            <pc:sldMasterMk cId="3860510708" sldId="2147483648"/>
            <pc:sldLayoutMk cId="3266280494" sldId="2147483749"/>
          </pc:sldLayoutMkLst>
        </pc:sldLayoutChg>
        <pc:sldLayoutChg chg="del">
          <pc:chgData name="Wilma Dragonetti" userId="80675276-350f-48f6-9c6e-cb594cda4045" providerId="ADAL" clId="{713FB271-57A0-46F5-BFE7-D2342E17F9C2}" dt="2021-01-20T13:53:42.982" v="278" actId="2696"/>
          <pc:sldLayoutMkLst>
            <pc:docMk/>
            <pc:sldMasterMk cId="3860510708" sldId="2147483648"/>
            <pc:sldLayoutMk cId="3031631337" sldId="2147483750"/>
          </pc:sldLayoutMkLst>
        </pc:sldLayoutChg>
        <pc:sldLayoutChg chg="addSp modSp mod">
          <pc:chgData name="Wilma Dragonetti" userId="80675276-350f-48f6-9c6e-cb594cda4045" providerId="ADAL" clId="{713FB271-57A0-46F5-BFE7-D2342E17F9C2}" dt="2021-01-21T11:14:55.112" v="716" actId="20577"/>
          <pc:sldLayoutMkLst>
            <pc:docMk/>
            <pc:sldMasterMk cId="3860510708" sldId="2147483648"/>
            <pc:sldLayoutMk cId="2075739131" sldId="2147483752"/>
          </pc:sldLayoutMkLst>
          <pc:spChg chg="add mod">
            <ac:chgData name="Wilma Dragonetti" userId="80675276-350f-48f6-9c6e-cb594cda4045" providerId="ADAL" clId="{713FB271-57A0-46F5-BFE7-D2342E17F9C2}" dt="2021-01-21T11:07:16.480" v="527" actId="208"/>
            <ac:spMkLst>
              <pc:docMk/>
              <pc:sldMasterMk cId="3860510708" sldId="2147483648"/>
              <pc:sldLayoutMk cId="2075739131" sldId="2147483752"/>
              <ac:spMk id="6" creationId="{E6BE93AF-33A9-4155-83CA-CE8BF2A487A4}"/>
            </ac:spMkLst>
          </pc:spChg>
          <pc:spChg chg="mod">
            <ac:chgData name="Wilma Dragonetti" userId="80675276-350f-48f6-9c6e-cb594cda4045" providerId="ADAL" clId="{713FB271-57A0-46F5-BFE7-D2342E17F9C2}" dt="2021-01-21T11:14:55.112" v="716" actId="20577"/>
            <ac:spMkLst>
              <pc:docMk/>
              <pc:sldMasterMk cId="3860510708" sldId="2147483648"/>
              <pc:sldLayoutMk cId="2075739131" sldId="2147483752"/>
              <ac:spMk id="8" creationId="{00000000-0000-0000-0000-000000000000}"/>
            </ac:spMkLst>
          </pc:spChg>
          <pc:picChg chg="add mod">
            <ac:chgData name="Wilma Dragonetti" userId="80675276-350f-48f6-9c6e-cb594cda4045" providerId="ADAL" clId="{713FB271-57A0-46F5-BFE7-D2342E17F9C2}" dt="2021-01-20T13:55:38.314" v="289"/>
            <ac:picMkLst>
              <pc:docMk/>
              <pc:sldMasterMk cId="3860510708" sldId="2147483648"/>
              <pc:sldLayoutMk cId="2075739131" sldId="2147483752"/>
              <ac:picMk id="5" creationId="{70F970C5-4E4A-44E4-B228-B16D37D54820}"/>
            </ac:picMkLst>
          </pc:picChg>
        </pc:sldLayoutChg>
        <pc:sldLayoutChg chg="addSp delSp modSp mod">
          <pc:chgData name="Wilma Dragonetti" userId="80675276-350f-48f6-9c6e-cb594cda4045" providerId="ADAL" clId="{713FB271-57A0-46F5-BFE7-D2342E17F9C2}" dt="2021-01-20T13:58:17.038" v="317"/>
          <pc:sldLayoutMkLst>
            <pc:docMk/>
            <pc:sldMasterMk cId="3860510708" sldId="2147483648"/>
            <pc:sldLayoutMk cId="3893648223" sldId="2147483753"/>
          </pc:sldLayoutMkLst>
          <pc:spChg chg="del mod">
            <ac:chgData name="Wilma Dragonetti" userId="80675276-350f-48f6-9c6e-cb594cda4045" providerId="ADAL" clId="{713FB271-57A0-46F5-BFE7-D2342E17F9C2}" dt="2021-01-20T13:18:45.266" v="12" actId="21"/>
            <ac:spMkLst>
              <pc:docMk/>
              <pc:sldMasterMk cId="3860510708" sldId="2147483648"/>
              <pc:sldLayoutMk cId="3893648223" sldId="2147483753"/>
              <ac:spMk id="3" creationId="{EA20F2D8-BCF4-4C6A-A255-9D0DC22CEDD5}"/>
            </ac:spMkLst>
          </pc:spChg>
          <pc:picChg chg="add del mod">
            <ac:chgData name="Wilma Dragonetti" userId="80675276-350f-48f6-9c6e-cb594cda4045" providerId="ADAL" clId="{713FB271-57A0-46F5-BFE7-D2342E17F9C2}" dt="2021-01-20T13:18:01.031" v="11" actId="27803"/>
            <ac:picMkLst>
              <pc:docMk/>
              <pc:sldMasterMk cId="3860510708" sldId="2147483648"/>
              <pc:sldLayoutMk cId="3893648223" sldId="2147483753"/>
              <ac:picMk id="2" creationId="{EA20F2D8-BCF4-4C6A-A255-9D0DC22CEDD5}"/>
            </ac:picMkLst>
          </pc:picChg>
          <pc:picChg chg="add mod">
            <ac:chgData name="Wilma Dragonetti" userId="80675276-350f-48f6-9c6e-cb594cda4045" providerId="ADAL" clId="{713FB271-57A0-46F5-BFE7-D2342E17F9C2}" dt="2021-01-20T13:58:17.038" v="317"/>
            <ac:picMkLst>
              <pc:docMk/>
              <pc:sldMasterMk cId="3860510708" sldId="2147483648"/>
              <pc:sldLayoutMk cId="3893648223" sldId="2147483753"/>
              <ac:picMk id="5" creationId="{E8D26EC1-D83A-4CD7-90E4-09426EEB535E}"/>
            </ac:picMkLst>
          </pc:picChg>
        </pc:sldLayoutChg>
      </pc:sldMasterChg>
    </pc:docChg>
  </pc:docChgLst>
  <pc:docChgLst>
    <pc:chgData name="Manon GHISLAIN" userId="89abaed2-ef66-4f69-a918-875381db830f" providerId="ADAL" clId="{E42B1A3F-0B52-46F2-BC7D-D8B38A7E9CA1}"/>
    <pc:docChg chg="undo custSel addSld delSld modSld sldOrd modSection">
      <pc:chgData name="Manon GHISLAIN" userId="89abaed2-ef66-4f69-a918-875381db830f" providerId="ADAL" clId="{E42B1A3F-0B52-46F2-BC7D-D8B38A7E9CA1}" dt="2021-05-25T13:06:17.838" v="1389"/>
      <pc:docMkLst>
        <pc:docMk/>
      </pc:docMkLst>
      <pc:sldChg chg="del">
        <pc:chgData name="Manon GHISLAIN" userId="89abaed2-ef66-4f69-a918-875381db830f" providerId="ADAL" clId="{E42B1A3F-0B52-46F2-BC7D-D8B38A7E9CA1}" dt="2021-05-21T13:12:44.120" v="1070" actId="2696"/>
        <pc:sldMkLst>
          <pc:docMk/>
          <pc:sldMk cId="2161256907" sldId="283"/>
        </pc:sldMkLst>
      </pc:sldChg>
      <pc:sldChg chg="del">
        <pc:chgData name="Manon GHISLAIN" userId="89abaed2-ef66-4f69-a918-875381db830f" providerId="ADAL" clId="{E42B1A3F-0B52-46F2-BC7D-D8B38A7E9CA1}" dt="2021-05-21T13:12:44.066" v="1067" actId="2696"/>
        <pc:sldMkLst>
          <pc:docMk/>
          <pc:sldMk cId="2218049895" sldId="329"/>
        </pc:sldMkLst>
      </pc:sldChg>
      <pc:sldChg chg="del">
        <pc:chgData name="Manon GHISLAIN" userId="89abaed2-ef66-4f69-a918-875381db830f" providerId="ADAL" clId="{E42B1A3F-0B52-46F2-BC7D-D8B38A7E9CA1}" dt="2021-05-21T13:12:44.145" v="1072" actId="2696"/>
        <pc:sldMkLst>
          <pc:docMk/>
          <pc:sldMk cId="2441306458" sldId="331"/>
        </pc:sldMkLst>
      </pc:sldChg>
      <pc:sldChg chg="del">
        <pc:chgData name="Manon GHISLAIN" userId="89abaed2-ef66-4f69-a918-875381db830f" providerId="ADAL" clId="{E42B1A3F-0B52-46F2-BC7D-D8B38A7E9CA1}" dt="2021-05-21T13:12:44.145" v="1073" actId="2696"/>
        <pc:sldMkLst>
          <pc:docMk/>
          <pc:sldMk cId="1209291647" sldId="341"/>
        </pc:sldMkLst>
      </pc:sldChg>
      <pc:sldChg chg="del">
        <pc:chgData name="Manon GHISLAIN" userId="89abaed2-ef66-4f69-a918-875381db830f" providerId="ADAL" clId="{E42B1A3F-0B52-46F2-BC7D-D8B38A7E9CA1}" dt="2021-05-21T13:12:44.177" v="1074" actId="2696"/>
        <pc:sldMkLst>
          <pc:docMk/>
          <pc:sldMk cId="2488226301" sldId="352"/>
        </pc:sldMkLst>
      </pc:sldChg>
      <pc:sldChg chg="del">
        <pc:chgData name="Manon GHISLAIN" userId="89abaed2-ef66-4f69-a918-875381db830f" providerId="ADAL" clId="{E42B1A3F-0B52-46F2-BC7D-D8B38A7E9CA1}" dt="2021-05-21T13:12:44.204" v="1075" actId="2696"/>
        <pc:sldMkLst>
          <pc:docMk/>
          <pc:sldMk cId="686721801" sldId="354"/>
        </pc:sldMkLst>
      </pc:sldChg>
      <pc:sldChg chg="del">
        <pc:chgData name="Manon GHISLAIN" userId="89abaed2-ef66-4f69-a918-875381db830f" providerId="ADAL" clId="{E42B1A3F-0B52-46F2-BC7D-D8B38A7E9CA1}" dt="2021-05-21T13:12:44.220" v="1076" actId="2696"/>
        <pc:sldMkLst>
          <pc:docMk/>
          <pc:sldMk cId="2177918218" sldId="356"/>
        </pc:sldMkLst>
      </pc:sldChg>
      <pc:sldChg chg="del">
        <pc:chgData name="Manon GHISLAIN" userId="89abaed2-ef66-4f69-a918-875381db830f" providerId="ADAL" clId="{E42B1A3F-0B52-46F2-BC7D-D8B38A7E9CA1}" dt="2021-05-21T13:12:44.088" v="1068" actId="2696"/>
        <pc:sldMkLst>
          <pc:docMk/>
          <pc:sldMk cId="3110716839" sldId="361"/>
        </pc:sldMkLst>
      </pc:sldChg>
      <pc:sldChg chg="addSp delSp modSp ord modTransition">
        <pc:chgData name="Manon GHISLAIN" userId="89abaed2-ef66-4f69-a918-875381db830f" providerId="ADAL" clId="{E42B1A3F-0B52-46F2-BC7D-D8B38A7E9CA1}" dt="2021-05-21T13:13:14.545" v="1113"/>
        <pc:sldMkLst>
          <pc:docMk/>
          <pc:sldMk cId="3937079039" sldId="362"/>
        </pc:sldMkLst>
        <pc:spChg chg="add del mod">
          <ac:chgData name="Manon GHISLAIN" userId="89abaed2-ef66-4f69-a918-875381db830f" providerId="ADAL" clId="{E42B1A3F-0B52-46F2-BC7D-D8B38A7E9CA1}" dt="2021-05-21T12:41:51.761" v="51" actId="478"/>
          <ac:spMkLst>
            <pc:docMk/>
            <pc:sldMk cId="3937079039" sldId="362"/>
            <ac:spMk id="3" creationId="{72A140C3-6384-40D8-BBEA-93849AC79D9C}"/>
          </ac:spMkLst>
        </pc:spChg>
        <pc:spChg chg="add mod">
          <ac:chgData name="Manon GHISLAIN" userId="89abaed2-ef66-4f69-a918-875381db830f" providerId="ADAL" clId="{E42B1A3F-0B52-46F2-BC7D-D8B38A7E9CA1}" dt="2021-05-21T12:41:47.865" v="49" actId="478"/>
          <ac:spMkLst>
            <pc:docMk/>
            <pc:sldMk cId="3937079039" sldId="362"/>
            <ac:spMk id="5" creationId="{4B4D134E-373F-4A7D-903D-CD72FEE25608}"/>
          </ac:spMkLst>
        </pc:spChg>
        <pc:spChg chg="add mod">
          <ac:chgData name="Manon GHISLAIN" userId="89abaed2-ef66-4f69-a918-875381db830f" providerId="ADAL" clId="{E42B1A3F-0B52-46F2-BC7D-D8B38A7E9CA1}" dt="2021-05-21T12:42:01.877" v="80" actId="478"/>
          <ac:spMkLst>
            <pc:docMk/>
            <pc:sldMk cId="3937079039" sldId="362"/>
            <ac:spMk id="7" creationId="{67229669-0D6F-4ECA-84A2-2629FAB1717A}"/>
          </ac:spMkLst>
        </pc:spChg>
        <pc:spChg chg="mod">
          <ac:chgData name="Manon GHISLAIN" userId="89abaed2-ef66-4f69-a918-875381db830f" providerId="ADAL" clId="{E42B1A3F-0B52-46F2-BC7D-D8B38A7E9CA1}" dt="2021-05-21T12:41:58.484" v="79" actId="20577"/>
          <ac:spMkLst>
            <pc:docMk/>
            <pc:sldMk cId="3937079039" sldId="362"/>
            <ac:spMk id="9" creationId="{00000000-0000-0000-0000-000000000000}"/>
          </ac:spMkLst>
        </pc:spChg>
        <pc:spChg chg="del">
          <ac:chgData name="Manon GHISLAIN" userId="89abaed2-ef66-4f69-a918-875381db830f" providerId="ADAL" clId="{E42B1A3F-0B52-46F2-BC7D-D8B38A7E9CA1}" dt="2021-05-21T12:41:46.409" v="48" actId="478"/>
          <ac:spMkLst>
            <pc:docMk/>
            <pc:sldMk cId="3937079039" sldId="362"/>
            <ac:spMk id="10" creationId="{00000000-0000-0000-0000-000000000000}"/>
          </ac:spMkLst>
        </pc:spChg>
        <pc:spChg chg="del">
          <ac:chgData name="Manon GHISLAIN" userId="89abaed2-ef66-4f69-a918-875381db830f" providerId="ADAL" clId="{E42B1A3F-0B52-46F2-BC7D-D8B38A7E9CA1}" dt="2021-05-21T12:42:01.877" v="80" actId="478"/>
          <ac:spMkLst>
            <pc:docMk/>
            <pc:sldMk cId="3937079039" sldId="362"/>
            <ac:spMk id="11" creationId="{00000000-0000-0000-0000-000000000000}"/>
          </ac:spMkLst>
        </pc:spChg>
        <pc:spChg chg="del">
          <ac:chgData name="Manon GHISLAIN" userId="89abaed2-ef66-4f69-a918-875381db830f" providerId="ADAL" clId="{E42B1A3F-0B52-46F2-BC7D-D8B38A7E9CA1}" dt="2021-05-21T12:41:47.865" v="49" actId="478"/>
          <ac:spMkLst>
            <pc:docMk/>
            <pc:sldMk cId="3937079039" sldId="362"/>
            <ac:spMk id="12" creationId="{00000000-0000-0000-0000-000000000000}"/>
          </ac:spMkLst>
        </pc:spChg>
      </pc:sldChg>
      <pc:sldChg chg="del">
        <pc:chgData name="Manon GHISLAIN" userId="89abaed2-ef66-4f69-a918-875381db830f" providerId="ADAL" clId="{E42B1A3F-0B52-46F2-BC7D-D8B38A7E9CA1}" dt="2021-05-21T13:12:44.236" v="1077" actId="2696"/>
        <pc:sldMkLst>
          <pc:docMk/>
          <pc:sldMk cId="2027444631" sldId="363"/>
        </pc:sldMkLst>
      </pc:sldChg>
      <pc:sldChg chg="modSp modTransition">
        <pc:chgData name="Manon GHISLAIN" userId="89abaed2-ef66-4f69-a918-875381db830f" providerId="ADAL" clId="{E42B1A3F-0B52-46F2-BC7D-D8B38A7E9CA1}" dt="2021-05-21T13:13:40.664" v="1131" actId="14100"/>
        <pc:sldMkLst>
          <pc:docMk/>
          <pc:sldMk cId="180389024" sldId="377"/>
        </pc:sldMkLst>
        <pc:spChg chg="mod">
          <ac:chgData name="Manon GHISLAIN" userId="89abaed2-ef66-4f69-a918-875381db830f" providerId="ADAL" clId="{E42B1A3F-0B52-46F2-BC7D-D8B38A7E9CA1}" dt="2021-05-21T13:13:33.745" v="1128" actId="404"/>
          <ac:spMkLst>
            <pc:docMk/>
            <pc:sldMk cId="180389024" sldId="377"/>
            <ac:spMk id="2" creationId="{02148FA1-9F3B-4EA4-8200-626D622F9C55}"/>
          </ac:spMkLst>
        </pc:spChg>
        <pc:spChg chg="mod">
          <ac:chgData name="Manon GHISLAIN" userId="89abaed2-ef66-4f69-a918-875381db830f" providerId="ADAL" clId="{E42B1A3F-0B52-46F2-BC7D-D8B38A7E9CA1}" dt="2021-05-21T13:13:40.664" v="1131" actId="14100"/>
          <ac:spMkLst>
            <pc:docMk/>
            <pc:sldMk cId="180389024" sldId="377"/>
            <ac:spMk id="3" creationId="{50505FA1-EA54-41CF-804C-C794C9C6ED3C}"/>
          </ac:spMkLst>
        </pc:spChg>
      </pc:sldChg>
      <pc:sldChg chg="modSp modTransition">
        <pc:chgData name="Manon GHISLAIN" userId="89abaed2-ef66-4f69-a918-875381db830f" providerId="ADAL" clId="{E42B1A3F-0B52-46F2-BC7D-D8B38A7E9CA1}" dt="2021-05-21T13:13:14.545" v="1113"/>
        <pc:sldMkLst>
          <pc:docMk/>
          <pc:sldMk cId="3492825300" sldId="378"/>
        </pc:sldMkLst>
        <pc:spChg chg="mod">
          <ac:chgData name="Manon GHISLAIN" userId="89abaed2-ef66-4f69-a918-875381db830f" providerId="ADAL" clId="{E42B1A3F-0B52-46F2-BC7D-D8B38A7E9CA1}" dt="2021-05-21T13:12:56.531" v="1111" actId="20577"/>
          <ac:spMkLst>
            <pc:docMk/>
            <pc:sldMk cId="3492825300" sldId="378"/>
            <ac:spMk id="6" creationId="{69E2B3DC-B6F8-4B58-8A5B-FCADFB4CC224}"/>
          </ac:spMkLst>
        </pc:spChg>
      </pc:sldChg>
      <pc:sldChg chg="del">
        <pc:chgData name="Manon GHISLAIN" userId="89abaed2-ef66-4f69-a918-875381db830f" providerId="ADAL" clId="{E42B1A3F-0B52-46F2-BC7D-D8B38A7E9CA1}" dt="2021-05-21T13:12:44.267" v="1078" actId="2696"/>
        <pc:sldMkLst>
          <pc:docMk/>
          <pc:sldMk cId="627313075" sldId="380"/>
        </pc:sldMkLst>
      </pc:sldChg>
      <pc:sldChg chg="del">
        <pc:chgData name="Manon GHISLAIN" userId="89abaed2-ef66-4f69-a918-875381db830f" providerId="ADAL" clId="{E42B1A3F-0B52-46F2-BC7D-D8B38A7E9CA1}" dt="2021-05-21T13:12:44.120" v="1071" actId="2696"/>
        <pc:sldMkLst>
          <pc:docMk/>
          <pc:sldMk cId="3248013837" sldId="381"/>
        </pc:sldMkLst>
      </pc:sldChg>
      <pc:sldChg chg="del">
        <pc:chgData name="Manon GHISLAIN" userId="89abaed2-ef66-4f69-a918-875381db830f" providerId="ADAL" clId="{E42B1A3F-0B52-46F2-BC7D-D8B38A7E9CA1}" dt="2021-05-21T13:12:44.283" v="1079" actId="2696"/>
        <pc:sldMkLst>
          <pc:docMk/>
          <pc:sldMk cId="738133655" sldId="382"/>
        </pc:sldMkLst>
      </pc:sldChg>
      <pc:sldChg chg="del">
        <pc:chgData name="Manon GHISLAIN" userId="89abaed2-ef66-4f69-a918-875381db830f" providerId="ADAL" clId="{E42B1A3F-0B52-46F2-BC7D-D8B38A7E9CA1}" dt="2021-05-21T13:12:44.321" v="1080" actId="2696"/>
        <pc:sldMkLst>
          <pc:docMk/>
          <pc:sldMk cId="2994088034" sldId="383"/>
        </pc:sldMkLst>
      </pc:sldChg>
      <pc:sldChg chg="modSp del">
        <pc:chgData name="Manon GHISLAIN" userId="89abaed2-ef66-4f69-a918-875381db830f" providerId="ADAL" clId="{E42B1A3F-0B52-46F2-BC7D-D8B38A7E9CA1}" dt="2021-05-21T13:12:44.051" v="1066" actId="2696"/>
        <pc:sldMkLst>
          <pc:docMk/>
          <pc:sldMk cId="2728261021" sldId="384"/>
        </pc:sldMkLst>
        <pc:spChg chg="mod">
          <ac:chgData name="Manon GHISLAIN" userId="89abaed2-ef66-4f69-a918-875381db830f" providerId="ADAL" clId="{E42B1A3F-0B52-46F2-BC7D-D8B38A7E9CA1}" dt="2021-05-21T13:05:02.276" v="908" actId="20577"/>
          <ac:spMkLst>
            <pc:docMk/>
            <pc:sldMk cId="2728261021" sldId="384"/>
            <ac:spMk id="4" creationId="{4691B3CF-2FDD-4FB2-97A9-FF91C72B00A8}"/>
          </ac:spMkLst>
        </pc:spChg>
      </pc:sldChg>
      <pc:sldChg chg="add del">
        <pc:chgData name="Manon GHISLAIN" userId="89abaed2-ef66-4f69-a918-875381db830f" providerId="ADAL" clId="{E42B1A3F-0B52-46F2-BC7D-D8B38A7E9CA1}" dt="2021-05-21T13:12:44.094" v="1069" actId="2696"/>
        <pc:sldMkLst>
          <pc:docMk/>
          <pc:sldMk cId="3479161752" sldId="385"/>
        </pc:sldMkLst>
      </pc:sldChg>
      <pc:sldChg chg="addSp delSp modSp add del">
        <pc:chgData name="Manon GHISLAIN" userId="89abaed2-ef66-4f69-a918-875381db830f" providerId="ADAL" clId="{E42B1A3F-0B52-46F2-BC7D-D8B38A7E9CA1}" dt="2021-05-21T13:05:04.560" v="910" actId="2696"/>
        <pc:sldMkLst>
          <pc:docMk/>
          <pc:sldMk cId="946129866" sldId="386"/>
        </pc:sldMkLst>
        <pc:spChg chg="del">
          <ac:chgData name="Manon GHISLAIN" userId="89abaed2-ef66-4f69-a918-875381db830f" providerId="ADAL" clId="{E42B1A3F-0B52-46F2-BC7D-D8B38A7E9CA1}" dt="2021-05-21T12:42:25.178" v="82"/>
          <ac:spMkLst>
            <pc:docMk/>
            <pc:sldMk cId="946129866" sldId="386"/>
            <ac:spMk id="2" creationId="{F0D72C7C-A22F-4FF2-8A83-514ED750178D}"/>
          </ac:spMkLst>
        </pc:spChg>
        <pc:spChg chg="del">
          <ac:chgData name="Manon GHISLAIN" userId="89abaed2-ef66-4f69-a918-875381db830f" providerId="ADAL" clId="{E42B1A3F-0B52-46F2-BC7D-D8B38A7E9CA1}" dt="2021-05-21T12:42:25.178" v="82"/>
          <ac:spMkLst>
            <pc:docMk/>
            <pc:sldMk cId="946129866" sldId="386"/>
            <ac:spMk id="3" creationId="{FDA58ECC-9ADC-4E1A-B87B-F6035746CF20}"/>
          </ac:spMkLst>
        </pc:spChg>
        <pc:spChg chg="del">
          <ac:chgData name="Manon GHISLAIN" userId="89abaed2-ef66-4f69-a918-875381db830f" providerId="ADAL" clId="{E42B1A3F-0B52-46F2-BC7D-D8B38A7E9CA1}" dt="2021-05-21T12:42:25.178" v="82"/>
          <ac:spMkLst>
            <pc:docMk/>
            <pc:sldMk cId="946129866" sldId="386"/>
            <ac:spMk id="4" creationId="{E9B6D1EB-3FCE-44C6-8293-AF618B88A058}"/>
          </ac:spMkLst>
        </pc:spChg>
        <pc:spChg chg="del">
          <ac:chgData name="Manon GHISLAIN" userId="89abaed2-ef66-4f69-a918-875381db830f" providerId="ADAL" clId="{E42B1A3F-0B52-46F2-BC7D-D8B38A7E9CA1}" dt="2021-05-21T12:42:25.178" v="82"/>
          <ac:spMkLst>
            <pc:docMk/>
            <pc:sldMk cId="946129866" sldId="386"/>
            <ac:spMk id="5" creationId="{7468125A-62F5-4A16-9384-07460B14A788}"/>
          </ac:spMkLst>
        </pc:spChg>
        <pc:spChg chg="add mod">
          <ac:chgData name="Manon GHISLAIN" userId="89abaed2-ef66-4f69-a918-875381db830f" providerId="ADAL" clId="{E42B1A3F-0B52-46F2-BC7D-D8B38A7E9CA1}" dt="2021-05-21T12:47:13.934" v="419" actId="20577"/>
          <ac:spMkLst>
            <pc:docMk/>
            <pc:sldMk cId="946129866" sldId="386"/>
            <ac:spMk id="10" creationId="{7E595033-1527-4179-AFE5-320A6ADB08E9}"/>
          </ac:spMkLst>
        </pc:spChg>
        <pc:picChg chg="add del mod">
          <ac:chgData name="Manon GHISLAIN" userId="89abaed2-ef66-4f69-a918-875381db830f" providerId="ADAL" clId="{E42B1A3F-0B52-46F2-BC7D-D8B38A7E9CA1}" dt="2021-05-21T12:56:30.025" v="582"/>
          <ac:picMkLst>
            <pc:docMk/>
            <pc:sldMk cId="946129866" sldId="386"/>
            <ac:picMk id="6" creationId="{E860AD37-25E4-4C75-A645-0D1368036545}"/>
          </ac:picMkLst>
        </pc:picChg>
        <pc:picChg chg="add del mod">
          <ac:chgData name="Manon GHISLAIN" userId="89abaed2-ef66-4f69-a918-875381db830f" providerId="ADAL" clId="{E42B1A3F-0B52-46F2-BC7D-D8B38A7E9CA1}" dt="2021-05-21T12:56:30.025" v="582"/>
          <ac:picMkLst>
            <pc:docMk/>
            <pc:sldMk cId="946129866" sldId="386"/>
            <ac:picMk id="7" creationId="{5CA810F5-0724-46B2-873D-CA33F11263CA}"/>
          </ac:picMkLst>
        </pc:picChg>
        <pc:picChg chg="add del mod">
          <ac:chgData name="Manon GHISLAIN" userId="89abaed2-ef66-4f69-a918-875381db830f" providerId="ADAL" clId="{E42B1A3F-0B52-46F2-BC7D-D8B38A7E9CA1}" dt="2021-05-21T12:56:50.390" v="597"/>
          <ac:picMkLst>
            <pc:docMk/>
            <pc:sldMk cId="946129866" sldId="386"/>
            <ac:picMk id="9" creationId="{77837DAD-A2DD-4D1C-8775-E6EE0C50E7C0}"/>
          </ac:picMkLst>
        </pc:picChg>
        <pc:picChg chg="add del mod">
          <ac:chgData name="Manon GHISLAIN" userId="89abaed2-ef66-4f69-a918-875381db830f" providerId="ADAL" clId="{E42B1A3F-0B52-46F2-BC7D-D8B38A7E9CA1}" dt="2021-05-21T13:03:01.079" v="854"/>
          <ac:picMkLst>
            <pc:docMk/>
            <pc:sldMk cId="946129866" sldId="386"/>
            <ac:picMk id="11" creationId="{50A431ED-FA68-47EF-BE6B-F83BAE115021}"/>
          </ac:picMkLst>
        </pc:picChg>
        <pc:picChg chg="add del mod">
          <ac:chgData name="Manon GHISLAIN" userId="89abaed2-ef66-4f69-a918-875381db830f" providerId="ADAL" clId="{E42B1A3F-0B52-46F2-BC7D-D8B38A7E9CA1}" dt="2021-05-21T12:56:30.025" v="582"/>
          <ac:picMkLst>
            <pc:docMk/>
            <pc:sldMk cId="946129866" sldId="386"/>
            <ac:picMk id="12" creationId="{C9298588-5761-4236-B277-51B843D716B7}"/>
          </ac:picMkLst>
        </pc:picChg>
        <pc:picChg chg="add del mod">
          <ac:chgData name="Manon GHISLAIN" userId="89abaed2-ef66-4f69-a918-875381db830f" providerId="ADAL" clId="{E42B1A3F-0B52-46F2-BC7D-D8B38A7E9CA1}" dt="2021-05-21T12:56:30.025" v="582"/>
          <ac:picMkLst>
            <pc:docMk/>
            <pc:sldMk cId="946129866" sldId="386"/>
            <ac:picMk id="13" creationId="{F02A56B2-59CA-411A-838C-37BC2A4BE379}"/>
          </ac:picMkLst>
        </pc:picChg>
      </pc:sldChg>
      <pc:sldChg chg="addSp delSp modSp add modTransition">
        <pc:chgData name="Manon GHISLAIN" userId="89abaed2-ef66-4f69-a918-875381db830f" providerId="ADAL" clId="{E42B1A3F-0B52-46F2-BC7D-D8B38A7E9CA1}" dt="2021-05-25T13:04:23.713" v="1373" actId="478"/>
        <pc:sldMkLst>
          <pc:docMk/>
          <pc:sldMk cId="2992440048" sldId="387"/>
        </pc:sldMkLst>
        <pc:spChg chg="add del mod">
          <ac:chgData name="Manon GHISLAIN" userId="89abaed2-ef66-4f69-a918-875381db830f" providerId="ADAL" clId="{E42B1A3F-0B52-46F2-BC7D-D8B38A7E9CA1}" dt="2021-05-21T12:56:22.602" v="579"/>
          <ac:spMkLst>
            <pc:docMk/>
            <pc:sldMk cId="2992440048" sldId="387"/>
            <ac:spMk id="3" creationId="{94EF06EF-CCFB-41D5-AAF9-BD23FF2EA216}"/>
          </ac:spMkLst>
        </pc:spChg>
        <pc:spChg chg="add del mod">
          <ac:chgData name="Manon GHISLAIN" userId="89abaed2-ef66-4f69-a918-875381db830f" providerId="ADAL" clId="{E42B1A3F-0B52-46F2-BC7D-D8B38A7E9CA1}" dt="2021-05-25T10:36:04.812" v="1221" actId="478"/>
          <ac:spMkLst>
            <pc:docMk/>
            <pc:sldMk cId="2992440048" sldId="387"/>
            <ac:spMk id="4" creationId="{77561DD3-4147-4E5F-A79C-292CEE1EF4A7}"/>
          </ac:spMkLst>
        </pc:spChg>
        <pc:spChg chg="add del mod">
          <ac:chgData name="Manon GHISLAIN" userId="89abaed2-ef66-4f69-a918-875381db830f" providerId="ADAL" clId="{E42B1A3F-0B52-46F2-BC7D-D8B38A7E9CA1}" dt="2021-05-25T13:04:23.713" v="1373" actId="478"/>
          <ac:spMkLst>
            <pc:docMk/>
            <pc:sldMk cId="2992440048" sldId="387"/>
            <ac:spMk id="6" creationId="{1BE4CB8D-AC92-4653-89D6-8807A1409626}"/>
          </ac:spMkLst>
        </pc:spChg>
        <pc:spChg chg="add del">
          <ac:chgData name="Manon GHISLAIN" userId="89abaed2-ef66-4f69-a918-875381db830f" providerId="ADAL" clId="{E42B1A3F-0B52-46F2-BC7D-D8B38A7E9CA1}" dt="2021-05-21T12:56:23.496" v="580" actId="478"/>
          <ac:spMkLst>
            <pc:docMk/>
            <pc:sldMk cId="2992440048" sldId="387"/>
            <ac:spMk id="8" creationId="{0A7101E6-4F0E-4BD8-9567-ED736BF34F8A}"/>
          </ac:spMkLst>
        </pc:spChg>
        <pc:spChg chg="add">
          <ac:chgData name="Manon GHISLAIN" userId="89abaed2-ef66-4f69-a918-875381db830f" providerId="ADAL" clId="{E42B1A3F-0B52-46F2-BC7D-D8B38A7E9CA1}" dt="2021-05-21T12:56:24.298" v="581"/>
          <ac:spMkLst>
            <pc:docMk/>
            <pc:sldMk cId="2992440048" sldId="387"/>
            <ac:spMk id="9" creationId="{2D5726BC-2EB4-49C0-B56C-B897C43B9002}"/>
          </ac:spMkLst>
        </pc:spChg>
        <pc:spChg chg="add del mod">
          <ac:chgData name="Manon GHISLAIN" userId="89abaed2-ef66-4f69-a918-875381db830f" providerId="ADAL" clId="{E42B1A3F-0B52-46F2-BC7D-D8B38A7E9CA1}" dt="2021-05-25T12:52:42.767" v="1237" actId="478"/>
          <ac:spMkLst>
            <pc:docMk/>
            <pc:sldMk cId="2992440048" sldId="387"/>
            <ac:spMk id="15" creationId="{51C28370-D191-45E3-B9A0-461FA3F1B710}"/>
          </ac:spMkLst>
        </pc:spChg>
        <pc:spChg chg="mod">
          <ac:chgData name="Manon GHISLAIN" userId="89abaed2-ef66-4f69-a918-875381db830f" providerId="ADAL" clId="{E42B1A3F-0B52-46F2-BC7D-D8B38A7E9CA1}" dt="2021-05-21T12:54:52.649" v="454" actId="20577"/>
          <ac:spMkLst>
            <pc:docMk/>
            <pc:sldMk cId="2992440048" sldId="387"/>
            <ac:spMk id="21" creationId="{00000000-0000-0000-0000-000000000000}"/>
          </ac:spMkLst>
        </pc:spChg>
        <pc:spChg chg="del mod">
          <ac:chgData name="Manon GHISLAIN" userId="89abaed2-ef66-4f69-a918-875381db830f" providerId="ADAL" clId="{E42B1A3F-0B52-46F2-BC7D-D8B38A7E9CA1}" dt="2021-05-25T10:36:03.445" v="1220" actId="478"/>
          <ac:spMkLst>
            <pc:docMk/>
            <pc:sldMk cId="2992440048" sldId="387"/>
            <ac:spMk id="42" creationId="{00000000-0000-0000-0000-000000000000}"/>
          </ac:spMkLst>
        </pc:spChg>
        <pc:picChg chg="add del mod">
          <ac:chgData name="Manon GHISLAIN" userId="89abaed2-ef66-4f69-a918-875381db830f" providerId="ADAL" clId="{E42B1A3F-0B52-46F2-BC7D-D8B38A7E9CA1}" dt="2021-05-25T12:54:39.381" v="1268" actId="478"/>
          <ac:picMkLst>
            <pc:docMk/>
            <pc:sldMk cId="2992440048" sldId="387"/>
            <ac:picMk id="10" creationId="{6D232676-7843-469D-82F4-1ACCA24547D2}"/>
          </ac:picMkLst>
        </pc:picChg>
        <pc:picChg chg="add del mod">
          <ac:chgData name="Manon GHISLAIN" userId="89abaed2-ef66-4f69-a918-875381db830f" providerId="ADAL" clId="{E42B1A3F-0B52-46F2-BC7D-D8B38A7E9CA1}" dt="2021-05-25T12:54:39.897" v="1269" actId="478"/>
          <ac:picMkLst>
            <pc:docMk/>
            <pc:sldMk cId="2992440048" sldId="387"/>
            <ac:picMk id="11" creationId="{E3045044-FDF6-4E64-961B-F2042C6848F6}"/>
          </ac:picMkLst>
        </pc:picChg>
        <pc:picChg chg="add del mod">
          <ac:chgData name="Manon GHISLAIN" userId="89abaed2-ef66-4f69-a918-875381db830f" providerId="ADAL" clId="{E42B1A3F-0B52-46F2-BC7D-D8B38A7E9CA1}" dt="2021-05-25T12:54:41.470" v="1272" actId="478"/>
          <ac:picMkLst>
            <pc:docMk/>
            <pc:sldMk cId="2992440048" sldId="387"/>
            <ac:picMk id="12" creationId="{000B3C9F-6613-412B-BC59-35E1AAED25EE}"/>
          </ac:picMkLst>
        </pc:picChg>
        <pc:picChg chg="add del mod">
          <ac:chgData name="Manon GHISLAIN" userId="89abaed2-ef66-4f69-a918-875381db830f" providerId="ADAL" clId="{E42B1A3F-0B52-46F2-BC7D-D8B38A7E9CA1}" dt="2021-05-25T12:54:40.959" v="1271" actId="478"/>
          <ac:picMkLst>
            <pc:docMk/>
            <pc:sldMk cId="2992440048" sldId="387"/>
            <ac:picMk id="13" creationId="{E06C23E4-2C4A-4A31-9A3C-EC75422F4B23}"/>
          </ac:picMkLst>
        </pc:picChg>
        <pc:picChg chg="add del mod">
          <ac:chgData name="Manon GHISLAIN" userId="89abaed2-ef66-4f69-a918-875381db830f" providerId="ADAL" clId="{E42B1A3F-0B52-46F2-BC7D-D8B38A7E9CA1}" dt="2021-05-25T12:54:40.410" v="1270" actId="478"/>
          <ac:picMkLst>
            <pc:docMk/>
            <pc:sldMk cId="2992440048" sldId="387"/>
            <ac:picMk id="14" creationId="{C5D4880E-3F8E-4D9A-85AF-C09BC88DA833}"/>
          </ac:picMkLst>
        </pc:picChg>
      </pc:sldChg>
      <pc:sldChg chg="addSp delSp modSp add del">
        <pc:chgData name="Manon GHISLAIN" userId="89abaed2-ef66-4f69-a918-875381db830f" providerId="ADAL" clId="{E42B1A3F-0B52-46F2-BC7D-D8B38A7E9CA1}" dt="2021-05-21T13:04:43.672" v="891" actId="2696"/>
        <pc:sldMkLst>
          <pc:docMk/>
          <pc:sldMk cId="2840400355" sldId="388"/>
        </pc:sldMkLst>
        <pc:spChg chg="add del mod">
          <ac:chgData name="Manon GHISLAIN" userId="89abaed2-ef66-4f69-a918-875381db830f" providerId="ADAL" clId="{E42B1A3F-0B52-46F2-BC7D-D8B38A7E9CA1}" dt="2021-05-21T12:59:10.869" v="656" actId="478"/>
          <ac:spMkLst>
            <pc:docMk/>
            <pc:sldMk cId="2840400355" sldId="388"/>
            <ac:spMk id="4" creationId="{C918460B-CD78-40F1-A2E5-04EDCE0A75E3}"/>
          </ac:spMkLst>
        </pc:spChg>
        <pc:spChg chg="add del mod">
          <ac:chgData name="Manon GHISLAIN" userId="89abaed2-ef66-4f69-a918-875381db830f" providerId="ADAL" clId="{E42B1A3F-0B52-46F2-BC7D-D8B38A7E9CA1}" dt="2021-05-21T13:03:25.687" v="863" actId="478"/>
          <ac:spMkLst>
            <pc:docMk/>
            <pc:sldMk cId="2840400355" sldId="388"/>
            <ac:spMk id="6" creationId="{586A62DD-D442-4E86-8C5C-3813B07C29C4}"/>
          </ac:spMkLst>
        </pc:spChg>
        <pc:spChg chg="add del mod">
          <ac:chgData name="Manon GHISLAIN" userId="89abaed2-ef66-4f69-a918-875381db830f" providerId="ADAL" clId="{E42B1A3F-0B52-46F2-BC7D-D8B38A7E9CA1}" dt="2021-05-21T13:02:41.736" v="853"/>
          <ac:spMkLst>
            <pc:docMk/>
            <pc:sldMk cId="2840400355" sldId="388"/>
            <ac:spMk id="9" creationId="{F627EF5B-1B10-43D9-93D2-CE33B50D8A44}"/>
          </ac:spMkLst>
        </pc:spChg>
        <pc:spChg chg="add del mod">
          <ac:chgData name="Manon GHISLAIN" userId="89abaed2-ef66-4f69-a918-875381db830f" providerId="ADAL" clId="{E42B1A3F-0B52-46F2-BC7D-D8B38A7E9CA1}" dt="2021-05-21T12:59:29.007" v="661"/>
          <ac:spMkLst>
            <pc:docMk/>
            <pc:sldMk cId="2840400355" sldId="388"/>
            <ac:spMk id="10" creationId="{85631FC5-8D96-4F10-9E68-9FEF52C46B4E}"/>
          </ac:spMkLst>
        </pc:spChg>
        <pc:spChg chg="add mod">
          <ac:chgData name="Manon GHISLAIN" userId="89abaed2-ef66-4f69-a918-875381db830f" providerId="ADAL" clId="{E42B1A3F-0B52-46F2-BC7D-D8B38A7E9CA1}" dt="2021-05-21T13:03:18.909" v="861" actId="1076"/>
          <ac:spMkLst>
            <pc:docMk/>
            <pc:sldMk cId="2840400355" sldId="388"/>
            <ac:spMk id="11" creationId="{2A6ADB52-B720-4077-8884-126CADB9CE63}"/>
          </ac:spMkLst>
        </pc:spChg>
        <pc:spChg chg="add del">
          <ac:chgData name="Manon GHISLAIN" userId="89abaed2-ef66-4f69-a918-875381db830f" providerId="ADAL" clId="{E42B1A3F-0B52-46F2-BC7D-D8B38A7E9CA1}" dt="2021-05-21T12:59:56.591" v="668"/>
          <ac:spMkLst>
            <pc:docMk/>
            <pc:sldMk cId="2840400355" sldId="388"/>
            <ac:spMk id="12" creationId="{DB9B745D-9680-469F-B435-758C510AC15D}"/>
          </ac:spMkLst>
        </pc:spChg>
        <pc:spChg chg="add del mod">
          <ac:chgData name="Manon GHISLAIN" userId="89abaed2-ef66-4f69-a918-875381db830f" providerId="ADAL" clId="{E42B1A3F-0B52-46F2-BC7D-D8B38A7E9CA1}" dt="2021-05-21T13:00:00.214" v="671"/>
          <ac:spMkLst>
            <pc:docMk/>
            <pc:sldMk cId="2840400355" sldId="388"/>
            <ac:spMk id="13" creationId="{67045721-5A6E-41B0-92E9-A5971598ED1B}"/>
          </ac:spMkLst>
        </pc:spChg>
        <pc:spChg chg="mod">
          <ac:chgData name="Manon GHISLAIN" userId="89abaed2-ef66-4f69-a918-875381db830f" providerId="ADAL" clId="{E42B1A3F-0B52-46F2-BC7D-D8B38A7E9CA1}" dt="2021-05-21T12:58:57.963" v="653" actId="20577"/>
          <ac:spMkLst>
            <pc:docMk/>
            <pc:sldMk cId="2840400355" sldId="388"/>
            <ac:spMk id="22" creationId="{00000000-0000-0000-0000-000000000000}"/>
          </ac:spMkLst>
        </pc:spChg>
        <pc:spChg chg="del">
          <ac:chgData name="Manon GHISLAIN" userId="89abaed2-ef66-4f69-a918-875381db830f" providerId="ADAL" clId="{E42B1A3F-0B52-46F2-BC7D-D8B38A7E9CA1}" dt="2021-05-21T12:59:08.629" v="655" actId="478"/>
          <ac:spMkLst>
            <pc:docMk/>
            <pc:sldMk cId="2840400355" sldId="388"/>
            <ac:spMk id="30" creationId="{00000000-0000-0000-0000-000000000000}"/>
          </ac:spMkLst>
        </pc:spChg>
        <pc:spChg chg="del">
          <ac:chgData name="Manon GHISLAIN" userId="89abaed2-ef66-4f69-a918-875381db830f" providerId="ADAL" clId="{E42B1A3F-0B52-46F2-BC7D-D8B38A7E9CA1}" dt="2021-05-21T13:03:23.897" v="862" actId="478"/>
          <ac:spMkLst>
            <pc:docMk/>
            <pc:sldMk cId="2840400355" sldId="388"/>
            <ac:spMk id="40" creationId="{00000000-0000-0000-0000-000000000000}"/>
          </ac:spMkLst>
        </pc:spChg>
        <pc:spChg chg="del">
          <ac:chgData name="Manon GHISLAIN" userId="89abaed2-ef66-4f69-a918-875381db830f" providerId="ADAL" clId="{E42B1A3F-0B52-46F2-BC7D-D8B38A7E9CA1}" dt="2021-05-21T12:59:29.976" v="662" actId="478"/>
          <ac:spMkLst>
            <pc:docMk/>
            <pc:sldMk cId="2840400355" sldId="388"/>
            <ac:spMk id="45" creationId="{00000000-0000-0000-0000-000000000000}"/>
          </ac:spMkLst>
        </pc:spChg>
      </pc:sldChg>
      <pc:sldChg chg="addSp delSp modSp add del modTransition">
        <pc:chgData name="Manon GHISLAIN" userId="89abaed2-ef66-4f69-a918-875381db830f" providerId="ADAL" clId="{E42B1A3F-0B52-46F2-BC7D-D8B38A7E9CA1}" dt="2021-05-25T12:54:19.104" v="1267" actId="2696"/>
        <pc:sldMkLst>
          <pc:docMk/>
          <pc:sldMk cId="3976784114" sldId="389"/>
        </pc:sldMkLst>
        <pc:spChg chg="add del mod">
          <ac:chgData name="Manon GHISLAIN" userId="89abaed2-ef66-4f69-a918-875381db830f" providerId="ADAL" clId="{E42B1A3F-0B52-46F2-BC7D-D8B38A7E9CA1}" dt="2021-05-21T13:09:46.835" v="1062" actId="478"/>
          <ac:spMkLst>
            <pc:docMk/>
            <pc:sldMk cId="3976784114" sldId="389"/>
            <ac:spMk id="4" creationId="{80742407-87C5-467A-BD0D-79AE5483261D}"/>
          </ac:spMkLst>
        </pc:spChg>
        <pc:spChg chg="add mod">
          <ac:chgData name="Manon GHISLAIN" userId="89abaed2-ef66-4f69-a918-875381db830f" providerId="ADAL" clId="{E42B1A3F-0B52-46F2-BC7D-D8B38A7E9CA1}" dt="2021-05-21T13:04:17.978" v="889" actId="20577"/>
          <ac:spMkLst>
            <pc:docMk/>
            <pc:sldMk cId="3976784114" sldId="389"/>
            <ac:spMk id="15" creationId="{C6D62DD5-0C75-49FD-977B-E0E7C09650F2}"/>
          </ac:spMkLst>
        </pc:spChg>
        <pc:spChg chg="add mod">
          <ac:chgData name="Manon GHISLAIN" userId="89abaed2-ef66-4f69-a918-875381db830f" providerId="ADAL" clId="{E42B1A3F-0B52-46F2-BC7D-D8B38A7E9CA1}" dt="2021-05-21T13:04:04.619" v="868" actId="207"/>
          <ac:spMkLst>
            <pc:docMk/>
            <pc:sldMk cId="3976784114" sldId="389"/>
            <ac:spMk id="17" creationId="{31F45A5D-5917-4B03-941C-6CF5893341F9}"/>
          </ac:spMkLst>
        </pc:spChg>
        <pc:spChg chg="add">
          <ac:chgData name="Manon GHISLAIN" userId="89abaed2-ef66-4f69-a918-875381db830f" providerId="ADAL" clId="{E42B1A3F-0B52-46F2-BC7D-D8B38A7E9CA1}" dt="2021-05-21T13:04:38.313" v="890"/>
          <ac:spMkLst>
            <pc:docMk/>
            <pc:sldMk cId="3976784114" sldId="389"/>
            <ac:spMk id="18" creationId="{77E9A306-8E8E-41BB-95F0-9DA57B0E1F4E}"/>
          </ac:spMkLst>
        </pc:spChg>
        <pc:spChg chg="add mod">
          <ac:chgData name="Manon GHISLAIN" userId="89abaed2-ef66-4f69-a918-875381db830f" providerId="ADAL" clId="{E42B1A3F-0B52-46F2-BC7D-D8B38A7E9CA1}" dt="2021-05-25T10:21:34.132" v="1216" actId="20577"/>
          <ac:spMkLst>
            <pc:docMk/>
            <pc:sldMk cId="3976784114" sldId="389"/>
            <ac:spMk id="19" creationId="{C6CACC4B-B607-4BE9-9286-89DD275BA73E}"/>
          </ac:spMkLst>
        </pc:spChg>
        <pc:spChg chg="del">
          <ac:chgData name="Manon GHISLAIN" userId="89abaed2-ef66-4f69-a918-875381db830f" providerId="ADAL" clId="{E42B1A3F-0B52-46F2-BC7D-D8B38A7E9CA1}" dt="2021-05-21T13:09:44.800" v="1061" actId="478"/>
          <ac:spMkLst>
            <pc:docMk/>
            <pc:sldMk cId="3976784114" sldId="389"/>
            <ac:spMk id="42" creationId="{00000000-0000-0000-0000-000000000000}"/>
          </ac:spMkLst>
        </pc:spChg>
        <pc:picChg chg="del">
          <ac:chgData name="Manon GHISLAIN" userId="89abaed2-ef66-4f69-a918-875381db830f" providerId="ADAL" clId="{E42B1A3F-0B52-46F2-BC7D-D8B38A7E9CA1}" dt="2021-05-21T13:03:10.470" v="856" actId="478"/>
          <ac:picMkLst>
            <pc:docMk/>
            <pc:sldMk cId="3976784114" sldId="389"/>
            <ac:picMk id="10" creationId="{6D232676-7843-469D-82F4-1ACCA24547D2}"/>
          </ac:picMkLst>
        </pc:picChg>
        <pc:picChg chg="del">
          <ac:chgData name="Manon GHISLAIN" userId="89abaed2-ef66-4f69-a918-875381db830f" providerId="ADAL" clId="{E42B1A3F-0B52-46F2-BC7D-D8B38A7E9CA1}" dt="2021-05-21T13:03:10.988" v="857" actId="478"/>
          <ac:picMkLst>
            <pc:docMk/>
            <pc:sldMk cId="3976784114" sldId="389"/>
            <ac:picMk id="11" creationId="{E3045044-FDF6-4E64-961B-F2042C6848F6}"/>
          </ac:picMkLst>
        </pc:picChg>
        <pc:picChg chg="del">
          <ac:chgData name="Manon GHISLAIN" userId="89abaed2-ef66-4f69-a918-875381db830f" providerId="ADAL" clId="{E42B1A3F-0B52-46F2-BC7D-D8B38A7E9CA1}" dt="2021-05-21T13:03:12.443" v="860" actId="478"/>
          <ac:picMkLst>
            <pc:docMk/>
            <pc:sldMk cId="3976784114" sldId="389"/>
            <ac:picMk id="12" creationId="{000B3C9F-6613-412B-BC59-35E1AAED25EE}"/>
          </ac:picMkLst>
        </pc:picChg>
        <pc:picChg chg="del">
          <ac:chgData name="Manon GHISLAIN" userId="89abaed2-ef66-4f69-a918-875381db830f" providerId="ADAL" clId="{E42B1A3F-0B52-46F2-BC7D-D8B38A7E9CA1}" dt="2021-05-21T13:03:11.977" v="859" actId="478"/>
          <ac:picMkLst>
            <pc:docMk/>
            <pc:sldMk cId="3976784114" sldId="389"/>
            <ac:picMk id="13" creationId="{E06C23E4-2C4A-4A31-9A3C-EC75422F4B23}"/>
          </ac:picMkLst>
        </pc:picChg>
        <pc:picChg chg="del">
          <ac:chgData name="Manon GHISLAIN" userId="89abaed2-ef66-4f69-a918-875381db830f" providerId="ADAL" clId="{E42B1A3F-0B52-46F2-BC7D-D8B38A7E9CA1}" dt="2021-05-21T13:03:11.406" v="858" actId="478"/>
          <ac:picMkLst>
            <pc:docMk/>
            <pc:sldMk cId="3976784114" sldId="389"/>
            <ac:picMk id="14" creationId="{C5D4880E-3F8E-4D9A-85AF-C09BC88DA833}"/>
          </ac:picMkLst>
        </pc:picChg>
      </pc:sldChg>
      <pc:sldChg chg="addSp delSp modSp add ord modTransition">
        <pc:chgData name="Manon GHISLAIN" userId="89abaed2-ef66-4f69-a918-875381db830f" providerId="ADAL" clId="{E42B1A3F-0B52-46F2-BC7D-D8B38A7E9CA1}" dt="2021-05-21T13:13:56.726" v="1133" actId="478"/>
        <pc:sldMkLst>
          <pc:docMk/>
          <pc:sldMk cId="4044743767" sldId="390"/>
        </pc:sldMkLst>
        <pc:spChg chg="add del mod">
          <ac:chgData name="Manon GHISLAIN" userId="89abaed2-ef66-4f69-a918-875381db830f" providerId="ADAL" clId="{E42B1A3F-0B52-46F2-BC7D-D8B38A7E9CA1}" dt="2021-05-21T13:13:56.726" v="1133" actId="478"/>
          <ac:spMkLst>
            <pc:docMk/>
            <pc:sldMk cId="4044743767" sldId="390"/>
            <ac:spMk id="6" creationId="{5EE32FB6-879A-4EFA-AAC7-4DC48FDCBF5B}"/>
          </ac:spMkLst>
        </pc:spChg>
        <pc:spChg chg="mod">
          <ac:chgData name="Manon GHISLAIN" userId="89abaed2-ef66-4f69-a918-875381db830f" providerId="ADAL" clId="{E42B1A3F-0B52-46F2-BC7D-D8B38A7E9CA1}" dt="2021-05-21T13:08:07.772" v="1059" actId="1076"/>
          <ac:spMkLst>
            <pc:docMk/>
            <pc:sldMk cId="4044743767" sldId="390"/>
            <ac:spMk id="7" creationId="{67229669-0D6F-4ECA-84A2-2629FAB1717A}"/>
          </ac:spMkLst>
        </pc:spChg>
        <pc:spChg chg="mod">
          <ac:chgData name="Manon GHISLAIN" userId="89abaed2-ef66-4f69-a918-875381db830f" providerId="ADAL" clId="{E42B1A3F-0B52-46F2-BC7D-D8B38A7E9CA1}" dt="2021-05-21T13:05:16.990" v="932" actId="20577"/>
          <ac:spMkLst>
            <pc:docMk/>
            <pc:sldMk cId="4044743767" sldId="390"/>
            <ac:spMk id="9" creationId="{00000000-0000-0000-0000-000000000000}"/>
          </ac:spMkLst>
        </pc:spChg>
      </pc:sldChg>
      <pc:sldChg chg="add">
        <pc:chgData name="Manon GHISLAIN" userId="89abaed2-ef66-4f69-a918-875381db830f" providerId="ADAL" clId="{E42B1A3F-0B52-46F2-BC7D-D8B38A7E9CA1}" dt="2021-05-21T13:13:53.761" v="1132"/>
        <pc:sldMkLst>
          <pc:docMk/>
          <pc:sldMk cId="2659716323" sldId="391"/>
        </pc:sldMkLst>
      </pc:sldChg>
      <pc:sldChg chg="addSp delSp modSp add">
        <pc:chgData name="Manon GHISLAIN" userId="89abaed2-ef66-4f69-a918-875381db830f" providerId="ADAL" clId="{E42B1A3F-0B52-46F2-BC7D-D8B38A7E9CA1}" dt="2021-05-25T12:52:50.111" v="1241" actId="478"/>
        <pc:sldMkLst>
          <pc:docMk/>
          <pc:sldMk cId="2833179187" sldId="392"/>
        </pc:sldMkLst>
        <pc:spChg chg="add del mod">
          <ac:chgData name="Manon GHISLAIN" userId="89abaed2-ef66-4f69-a918-875381db830f" providerId="ADAL" clId="{E42B1A3F-0B52-46F2-BC7D-D8B38A7E9CA1}" dt="2021-05-25T10:36:00.658" v="1219" actId="478"/>
          <ac:spMkLst>
            <pc:docMk/>
            <pc:sldMk cId="2833179187" sldId="392"/>
            <ac:spMk id="4" creationId="{79043DFD-DE70-4F0E-BED2-444D9C04B0C7}"/>
          </ac:spMkLst>
        </pc:spChg>
        <pc:spChg chg="add mod">
          <ac:chgData name="Manon GHISLAIN" userId="89abaed2-ef66-4f69-a918-875381db830f" providerId="ADAL" clId="{E42B1A3F-0B52-46F2-BC7D-D8B38A7E9CA1}" dt="2021-05-25T12:52:39.619" v="1236" actId="20577"/>
          <ac:spMkLst>
            <pc:docMk/>
            <pc:sldMk cId="2833179187" sldId="392"/>
            <ac:spMk id="15" creationId="{1AA5DC0B-627B-4D0E-AAC9-4A8013705330}"/>
          </ac:spMkLst>
        </pc:spChg>
        <pc:spChg chg="del mod">
          <ac:chgData name="Manon GHISLAIN" userId="89abaed2-ef66-4f69-a918-875381db830f" providerId="ADAL" clId="{E42B1A3F-0B52-46F2-BC7D-D8B38A7E9CA1}" dt="2021-05-25T10:35:57.519" v="1217" actId="478"/>
          <ac:spMkLst>
            <pc:docMk/>
            <pc:sldMk cId="2833179187" sldId="392"/>
            <ac:spMk id="42" creationId="{00000000-0000-0000-0000-000000000000}"/>
          </ac:spMkLst>
        </pc:spChg>
        <pc:picChg chg="del">
          <ac:chgData name="Manon GHISLAIN" userId="89abaed2-ef66-4f69-a918-875381db830f" providerId="ADAL" clId="{E42B1A3F-0B52-46F2-BC7D-D8B38A7E9CA1}" dt="2021-05-25T12:52:48.586" v="1238" actId="478"/>
          <ac:picMkLst>
            <pc:docMk/>
            <pc:sldMk cId="2833179187" sldId="392"/>
            <ac:picMk id="10" creationId="{6D232676-7843-469D-82F4-1ACCA24547D2}"/>
          </ac:picMkLst>
        </pc:picChg>
        <pc:picChg chg="del">
          <ac:chgData name="Manon GHISLAIN" userId="89abaed2-ef66-4f69-a918-875381db830f" providerId="ADAL" clId="{E42B1A3F-0B52-46F2-BC7D-D8B38A7E9CA1}" dt="2021-05-25T12:52:49.100" v="1239" actId="478"/>
          <ac:picMkLst>
            <pc:docMk/>
            <pc:sldMk cId="2833179187" sldId="392"/>
            <ac:picMk id="11" creationId="{E3045044-FDF6-4E64-961B-F2042C6848F6}"/>
          </ac:picMkLst>
        </pc:picChg>
        <pc:picChg chg="del">
          <ac:chgData name="Manon GHISLAIN" userId="89abaed2-ef66-4f69-a918-875381db830f" providerId="ADAL" clId="{E42B1A3F-0B52-46F2-BC7D-D8B38A7E9CA1}" dt="2021-05-25T12:52:50.111" v="1241" actId="478"/>
          <ac:picMkLst>
            <pc:docMk/>
            <pc:sldMk cId="2833179187" sldId="392"/>
            <ac:picMk id="12" creationId="{000B3C9F-6613-412B-BC59-35E1AAED25EE}"/>
          </ac:picMkLst>
        </pc:picChg>
        <pc:picChg chg="del">
          <ac:chgData name="Manon GHISLAIN" userId="89abaed2-ef66-4f69-a918-875381db830f" providerId="ADAL" clId="{E42B1A3F-0B52-46F2-BC7D-D8B38A7E9CA1}" dt="2021-05-25T12:52:49.564" v="1240" actId="478"/>
          <ac:picMkLst>
            <pc:docMk/>
            <pc:sldMk cId="2833179187" sldId="392"/>
            <ac:picMk id="13" creationId="{E06C23E4-2C4A-4A31-9A3C-EC75422F4B23}"/>
          </ac:picMkLst>
        </pc:picChg>
      </pc:sldChg>
      <pc:sldChg chg="delSp modSp add">
        <pc:chgData name="Manon GHISLAIN" userId="89abaed2-ef66-4f69-a918-875381db830f" providerId="ADAL" clId="{E42B1A3F-0B52-46F2-BC7D-D8B38A7E9CA1}" dt="2021-05-25T12:52:53.749" v="1244" actId="478"/>
        <pc:sldMkLst>
          <pc:docMk/>
          <pc:sldMk cId="982107074" sldId="393"/>
        </pc:sldMkLst>
        <pc:spChg chg="mod">
          <ac:chgData name="Manon GHISLAIN" userId="89abaed2-ef66-4f69-a918-875381db830f" providerId="ADAL" clId="{E42B1A3F-0B52-46F2-BC7D-D8B38A7E9CA1}" dt="2021-05-25T12:52:36.173" v="1235" actId="20577"/>
          <ac:spMkLst>
            <pc:docMk/>
            <pc:sldMk cId="982107074" sldId="393"/>
            <ac:spMk id="15" creationId="{1AA5DC0B-627B-4D0E-AAC9-4A8013705330}"/>
          </ac:spMkLst>
        </pc:spChg>
        <pc:picChg chg="del">
          <ac:chgData name="Manon GHISLAIN" userId="89abaed2-ef66-4f69-a918-875381db830f" providerId="ADAL" clId="{E42B1A3F-0B52-46F2-BC7D-D8B38A7E9CA1}" dt="2021-05-25T12:52:52.411" v="1242" actId="478"/>
          <ac:picMkLst>
            <pc:docMk/>
            <pc:sldMk cId="982107074" sldId="393"/>
            <ac:picMk id="11" creationId="{E3045044-FDF6-4E64-961B-F2042C6848F6}"/>
          </ac:picMkLst>
        </pc:picChg>
        <pc:picChg chg="del">
          <ac:chgData name="Manon GHISLAIN" userId="89abaed2-ef66-4f69-a918-875381db830f" providerId="ADAL" clId="{E42B1A3F-0B52-46F2-BC7D-D8B38A7E9CA1}" dt="2021-05-25T12:52:53.749" v="1244" actId="478"/>
          <ac:picMkLst>
            <pc:docMk/>
            <pc:sldMk cId="982107074" sldId="393"/>
            <ac:picMk id="12" creationId="{000B3C9F-6613-412B-BC59-35E1AAED25EE}"/>
          </ac:picMkLst>
        </pc:picChg>
        <pc:picChg chg="del">
          <ac:chgData name="Manon GHISLAIN" userId="89abaed2-ef66-4f69-a918-875381db830f" providerId="ADAL" clId="{E42B1A3F-0B52-46F2-BC7D-D8B38A7E9CA1}" dt="2021-05-25T12:52:53.148" v="1243" actId="478"/>
          <ac:picMkLst>
            <pc:docMk/>
            <pc:sldMk cId="982107074" sldId="393"/>
            <ac:picMk id="13" creationId="{E06C23E4-2C4A-4A31-9A3C-EC75422F4B23}"/>
          </ac:picMkLst>
        </pc:picChg>
      </pc:sldChg>
      <pc:sldChg chg="addSp delSp modSp add">
        <pc:chgData name="Manon GHISLAIN" userId="89abaed2-ef66-4f69-a918-875381db830f" providerId="ADAL" clId="{E42B1A3F-0B52-46F2-BC7D-D8B38A7E9CA1}" dt="2021-05-25T13:04:31.394" v="1374" actId="20577"/>
        <pc:sldMkLst>
          <pc:docMk/>
          <pc:sldMk cId="2137966529" sldId="394"/>
        </pc:sldMkLst>
        <pc:spChg chg="del mod">
          <ac:chgData name="Manon GHISLAIN" userId="89abaed2-ef66-4f69-a918-875381db830f" providerId="ADAL" clId="{E42B1A3F-0B52-46F2-BC7D-D8B38A7E9CA1}" dt="2021-05-25T13:04:17.879" v="1371" actId="478"/>
          <ac:spMkLst>
            <pc:docMk/>
            <pc:sldMk cId="2137966529" sldId="394"/>
            <ac:spMk id="15" creationId="{1AA5DC0B-627B-4D0E-AAC9-4A8013705330}"/>
          </ac:spMkLst>
        </pc:spChg>
        <pc:spChg chg="add mod">
          <ac:chgData name="Manon GHISLAIN" userId="89abaed2-ef66-4f69-a918-875381db830f" providerId="ADAL" clId="{E42B1A3F-0B52-46F2-BC7D-D8B38A7E9CA1}" dt="2021-05-25T13:04:31.394" v="1374" actId="20577"/>
          <ac:spMkLst>
            <pc:docMk/>
            <pc:sldMk cId="2137966529" sldId="394"/>
            <ac:spMk id="17" creationId="{37E70FCC-730C-41EC-9209-59E76B45BA32}"/>
          </ac:spMkLst>
        </pc:spChg>
        <pc:picChg chg="del">
          <ac:chgData name="Manon GHISLAIN" userId="89abaed2-ef66-4f69-a918-875381db830f" providerId="ADAL" clId="{E42B1A3F-0B52-46F2-BC7D-D8B38A7E9CA1}" dt="2021-05-25T12:52:56.565" v="1245" actId="478"/>
          <ac:picMkLst>
            <pc:docMk/>
            <pc:sldMk cId="2137966529" sldId="394"/>
            <ac:picMk id="12" creationId="{000B3C9F-6613-412B-BC59-35E1AAED25EE}"/>
          </ac:picMkLst>
        </pc:picChg>
        <pc:picChg chg="del">
          <ac:chgData name="Manon GHISLAIN" userId="89abaed2-ef66-4f69-a918-875381db830f" providerId="ADAL" clId="{E42B1A3F-0B52-46F2-BC7D-D8B38A7E9CA1}" dt="2021-05-25T12:52:57.125" v="1246" actId="478"/>
          <ac:picMkLst>
            <pc:docMk/>
            <pc:sldMk cId="2137966529" sldId="394"/>
            <ac:picMk id="13" creationId="{E06C23E4-2C4A-4A31-9A3C-EC75422F4B23}"/>
          </ac:picMkLst>
        </pc:picChg>
      </pc:sldChg>
      <pc:sldChg chg="addSp delSp modSp add">
        <pc:chgData name="Manon GHISLAIN" userId="89abaed2-ef66-4f69-a918-875381db830f" providerId="ADAL" clId="{E42B1A3F-0B52-46F2-BC7D-D8B38A7E9CA1}" dt="2021-05-25T13:04:34.949" v="1375" actId="20577"/>
        <pc:sldMkLst>
          <pc:docMk/>
          <pc:sldMk cId="2133280961" sldId="395"/>
        </pc:sldMkLst>
        <pc:spChg chg="del mod">
          <ac:chgData name="Manon GHISLAIN" userId="89abaed2-ef66-4f69-a918-875381db830f" providerId="ADAL" clId="{E42B1A3F-0B52-46F2-BC7D-D8B38A7E9CA1}" dt="2021-05-25T13:04:15.117" v="1369" actId="478"/>
          <ac:spMkLst>
            <pc:docMk/>
            <pc:sldMk cId="2133280961" sldId="395"/>
            <ac:spMk id="15" creationId="{1AA5DC0B-627B-4D0E-AAC9-4A8013705330}"/>
          </ac:spMkLst>
        </pc:spChg>
        <pc:spChg chg="add mod">
          <ac:chgData name="Manon GHISLAIN" userId="89abaed2-ef66-4f69-a918-875381db830f" providerId="ADAL" clId="{E42B1A3F-0B52-46F2-BC7D-D8B38A7E9CA1}" dt="2021-05-25T13:04:34.949" v="1375" actId="20577"/>
          <ac:spMkLst>
            <pc:docMk/>
            <pc:sldMk cId="2133280961" sldId="395"/>
            <ac:spMk id="17" creationId="{3AA44333-8DBE-4893-9FF9-97A36613D93C}"/>
          </ac:spMkLst>
        </pc:spChg>
        <pc:picChg chg="del">
          <ac:chgData name="Manon GHISLAIN" userId="89abaed2-ef66-4f69-a918-875381db830f" providerId="ADAL" clId="{E42B1A3F-0B52-46F2-BC7D-D8B38A7E9CA1}" dt="2021-05-25T12:53:03.003" v="1247" actId="478"/>
          <ac:picMkLst>
            <pc:docMk/>
            <pc:sldMk cId="2133280961" sldId="395"/>
            <ac:picMk id="12" creationId="{000B3C9F-6613-412B-BC59-35E1AAED25EE}"/>
          </ac:picMkLst>
        </pc:picChg>
        <pc:picChg chg="del">
          <ac:chgData name="Manon GHISLAIN" userId="89abaed2-ef66-4f69-a918-875381db830f" providerId="ADAL" clId="{E42B1A3F-0B52-46F2-BC7D-D8B38A7E9CA1}" dt="2021-05-25T12:53:03.564" v="1248" actId="478"/>
          <ac:picMkLst>
            <pc:docMk/>
            <pc:sldMk cId="2133280961" sldId="395"/>
            <ac:picMk id="13" creationId="{E06C23E4-2C4A-4A31-9A3C-EC75422F4B23}"/>
          </ac:picMkLst>
        </pc:picChg>
      </pc:sldChg>
      <pc:sldChg chg="addSp delSp modSp add">
        <pc:chgData name="Manon GHISLAIN" userId="89abaed2-ef66-4f69-a918-875381db830f" providerId="ADAL" clId="{E42B1A3F-0B52-46F2-BC7D-D8B38A7E9CA1}" dt="2021-05-25T13:04:39.802" v="1376" actId="20577"/>
        <pc:sldMkLst>
          <pc:docMk/>
          <pc:sldMk cId="2794448893" sldId="396"/>
        </pc:sldMkLst>
        <pc:spChg chg="del mod">
          <ac:chgData name="Manon GHISLAIN" userId="89abaed2-ef66-4f69-a918-875381db830f" providerId="ADAL" clId="{E42B1A3F-0B52-46F2-BC7D-D8B38A7E9CA1}" dt="2021-05-25T13:04:11.117" v="1367" actId="478"/>
          <ac:spMkLst>
            <pc:docMk/>
            <pc:sldMk cId="2794448893" sldId="396"/>
            <ac:spMk id="15" creationId="{1AA5DC0B-627B-4D0E-AAC9-4A8013705330}"/>
          </ac:spMkLst>
        </pc:spChg>
        <pc:spChg chg="add mod">
          <ac:chgData name="Manon GHISLAIN" userId="89abaed2-ef66-4f69-a918-875381db830f" providerId="ADAL" clId="{E42B1A3F-0B52-46F2-BC7D-D8B38A7E9CA1}" dt="2021-05-25T13:04:39.802" v="1376" actId="20577"/>
          <ac:spMkLst>
            <pc:docMk/>
            <pc:sldMk cId="2794448893" sldId="396"/>
            <ac:spMk id="17" creationId="{EFCDC07F-F8CA-4F87-986F-59D76316A273}"/>
          </ac:spMkLst>
        </pc:spChg>
        <pc:picChg chg="del">
          <ac:chgData name="Manon GHISLAIN" userId="89abaed2-ef66-4f69-a918-875381db830f" providerId="ADAL" clId="{E42B1A3F-0B52-46F2-BC7D-D8B38A7E9CA1}" dt="2021-05-25T12:53:06.181" v="1249" actId="478"/>
          <ac:picMkLst>
            <pc:docMk/>
            <pc:sldMk cId="2794448893" sldId="396"/>
            <ac:picMk id="12" creationId="{000B3C9F-6613-412B-BC59-35E1AAED25EE}"/>
          </ac:picMkLst>
        </pc:picChg>
        <pc:picChg chg="del">
          <ac:chgData name="Manon GHISLAIN" userId="89abaed2-ef66-4f69-a918-875381db830f" providerId="ADAL" clId="{E42B1A3F-0B52-46F2-BC7D-D8B38A7E9CA1}" dt="2021-05-25T12:53:06.734" v="1250" actId="478"/>
          <ac:picMkLst>
            <pc:docMk/>
            <pc:sldMk cId="2794448893" sldId="396"/>
            <ac:picMk id="13" creationId="{E06C23E4-2C4A-4A31-9A3C-EC75422F4B23}"/>
          </ac:picMkLst>
        </pc:picChg>
      </pc:sldChg>
      <pc:sldChg chg="addSp delSp modSp add">
        <pc:chgData name="Manon GHISLAIN" userId="89abaed2-ef66-4f69-a918-875381db830f" providerId="ADAL" clId="{E42B1A3F-0B52-46F2-BC7D-D8B38A7E9CA1}" dt="2021-05-25T13:04:42.357" v="1377" actId="20577"/>
        <pc:sldMkLst>
          <pc:docMk/>
          <pc:sldMk cId="1700332234" sldId="397"/>
        </pc:sldMkLst>
        <pc:spChg chg="del mod">
          <ac:chgData name="Manon GHISLAIN" userId="89abaed2-ef66-4f69-a918-875381db830f" providerId="ADAL" clId="{E42B1A3F-0B52-46F2-BC7D-D8B38A7E9CA1}" dt="2021-05-25T13:03:26.787" v="1351" actId="478"/>
          <ac:spMkLst>
            <pc:docMk/>
            <pc:sldMk cId="1700332234" sldId="397"/>
            <ac:spMk id="15" creationId="{1AA5DC0B-627B-4D0E-AAC9-4A8013705330}"/>
          </ac:spMkLst>
        </pc:spChg>
        <pc:spChg chg="add mod">
          <ac:chgData name="Manon GHISLAIN" userId="89abaed2-ef66-4f69-a918-875381db830f" providerId="ADAL" clId="{E42B1A3F-0B52-46F2-BC7D-D8B38A7E9CA1}" dt="2021-05-25T13:04:42.357" v="1377" actId="20577"/>
          <ac:spMkLst>
            <pc:docMk/>
            <pc:sldMk cId="1700332234" sldId="397"/>
            <ac:spMk id="17" creationId="{147BBAEE-1C5E-4E98-A74B-72626AAA9AF4}"/>
          </ac:spMkLst>
        </pc:spChg>
        <pc:picChg chg="del">
          <ac:chgData name="Manon GHISLAIN" userId="89abaed2-ef66-4f69-a918-875381db830f" providerId="ADAL" clId="{E42B1A3F-0B52-46F2-BC7D-D8B38A7E9CA1}" dt="2021-05-25T12:53:09.644" v="1251" actId="478"/>
          <ac:picMkLst>
            <pc:docMk/>
            <pc:sldMk cId="1700332234" sldId="397"/>
            <ac:picMk id="13" creationId="{E06C23E4-2C4A-4A31-9A3C-EC75422F4B23}"/>
          </ac:picMkLst>
        </pc:picChg>
      </pc:sldChg>
      <pc:sldChg chg="addSp delSp modSp add">
        <pc:chgData name="Manon GHISLAIN" userId="89abaed2-ef66-4f69-a918-875381db830f" providerId="ADAL" clId="{E42B1A3F-0B52-46F2-BC7D-D8B38A7E9CA1}" dt="2021-05-25T13:04:45.289" v="1378" actId="20577"/>
        <pc:sldMkLst>
          <pc:docMk/>
          <pc:sldMk cId="170745164" sldId="398"/>
        </pc:sldMkLst>
        <pc:spChg chg="del mod">
          <ac:chgData name="Manon GHISLAIN" userId="89abaed2-ef66-4f69-a918-875381db830f" providerId="ADAL" clId="{E42B1A3F-0B52-46F2-BC7D-D8B38A7E9CA1}" dt="2021-05-25T13:03:30.659" v="1353" actId="478"/>
          <ac:spMkLst>
            <pc:docMk/>
            <pc:sldMk cId="170745164" sldId="398"/>
            <ac:spMk id="15" creationId="{1AA5DC0B-627B-4D0E-AAC9-4A8013705330}"/>
          </ac:spMkLst>
        </pc:spChg>
        <pc:spChg chg="add mod">
          <ac:chgData name="Manon GHISLAIN" userId="89abaed2-ef66-4f69-a918-875381db830f" providerId="ADAL" clId="{E42B1A3F-0B52-46F2-BC7D-D8B38A7E9CA1}" dt="2021-05-25T13:04:45.289" v="1378" actId="20577"/>
          <ac:spMkLst>
            <pc:docMk/>
            <pc:sldMk cId="170745164" sldId="398"/>
            <ac:spMk id="17" creationId="{E9ADBA08-00A5-4F67-9996-45E5A066F9B2}"/>
          </ac:spMkLst>
        </pc:spChg>
      </pc:sldChg>
      <pc:sldChg chg="addSp delSp modSp add">
        <pc:chgData name="Manon GHISLAIN" userId="89abaed2-ef66-4f69-a918-875381db830f" providerId="ADAL" clId="{E42B1A3F-0B52-46F2-BC7D-D8B38A7E9CA1}" dt="2021-05-25T13:03:19.813" v="1350" actId="948"/>
        <pc:sldMkLst>
          <pc:docMk/>
          <pc:sldMk cId="728298509" sldId="399"/>
        </pc:sldMkLst>
        <pc:spChg chg="del">
          <ac:chgData name="Manon GHISLAIN" userId="89abaed2-ef66-4f69-a918-875381db830f" providerId="ADAL" clId="{E42B1A3F-0B52-46F2-BC7D-D8B38A7E9CA1}" dt="2021-05-25T12:53:27.013" v="1253" actId="478"/>
          <ac:spMkLst>
            <pc:docMk/>
            <pc:sldMk cId="728298509" sldId="399"/>
            <ac:spMk id="15" creationId="{1AA5DC0B-627B-4D0E-AAC9-4A8013705330}"/>
          </ac:spMkLst>
        </pc:spChg>
        <pc:spChg chg="add mod">
          <ac:chgData name="Manon GHISLAIN" userId="89abaed2-ef66-4f69-a918-875381db830f" providerId="ADAL" clId="{E42B1A3F-0B52-46F2-BC7D-D8B38A7E9CA1}" dt="2021-05-25T13:03:19.813" v="1350" actId="948"/>
          <ac:spMkLst>
            <pc:docMk/>
            <pc:sldMk cId="728298509" sldId="399"/>
            <ac:spMk id="17" creationId="{C76D6A68-F6A8-4407-8BD8-0D6742A90230}"/>
          </ac:spMkLst>
        </pc:spChg>
      </pc:sldChg>
      <pc:sldChg chg="add del">
        <pc:chgData name="Manon GHISLAIN" userId="89abaed2-ef66-4f69-a918-875381db830f" providerId="ADAL" clId="{E42B1A3F-0B52-46F2-BC7D-D8B38A7E9CA1}" dt="2021-05-25T12:54:17.035" v="1266" actId="2696"/>
        <pc:sldMkLst>
          <pc:docMk/>
          <pc:sldMk cId="2297729599" sldId="400"/>
        </pc:sldMkLst>
      </pc:sldChg>
      <pc:sldChg chg="addSp delSp modSp add">
        <pc:chgData name="Manon GHISLAIN" userId="89abaed2-ef66-4f69-a918-875381db830f" providerId="ADAL" clId="{E42B1A3F-0B52-46F2-BC7D-D8B38A7E9CA1}" dt="2021-05-25T13:03:40.781" v="1357"/>
        <pc:sldMkLst>
          <pc:docMk/>
          <pc:sldMk cId="2470346167" sldId="401"/>
        </pc:sldMkLst>
        <pc:spChg chg="add del mod">
          <ac:chgData name="Manon GHISLAIN" userId="89abaed2-ef66-4f69-a918-875381db830f" providerId="ADAL" clId="{E42B1A3F-0B52-46F2-BC7D-D8B38A7E9CA1}" dt="2021-05-25T13:03:40.379" v="1356" actId="478"/>
          <ac:spMkLst>
            <pc:docMk/>
            <pc:sldMk cId="2470346167" sldId="401"/>
            <ac:spMk id="4" creationId="{47E6EB9D-23D3-43E6-8E65-078644382FEF}"/>
          </ac:spMkLst>
        </pc:spChg>
        <pc:spChg chg="add">
          <ac:chgData name="Manon GHISLAIN" userId="89abaed2-ef66-4f69-a918-875381db830f" providerId="ADAL" clId="{E42B1A3F-0B52-46F2-BC7D-D8B38A7E9CA1}" dt="2021-05-25T13:03:40.781" v="1357"/>
          <ac:spMkLst>
            <pc:docMk/>
            <pc:sldMk cId="2470346167" sldId="401"/>
            <ac:spMk id="12" creationId="{95AE9D83-440F-4C45-9FF7-C4ABF215BCF1}"/>
          </ac:spMkLst>
        </pc:spChg>
        <pc:spChg chg="del">
          <ac:chgData name="Manon GHISLAIN" userId="89abaed2-ef66-4f69-a918-875381db830f" providerId="ADAL" clId="{E42B1A3F-0B52-46F2-BC7D-D8B38A7E9CA1}" dt="2021-05-25T12:54:14.728" v="1265" actId="478"/>
          <ac:spMkLst>
            <pc:docMk/>
            <pc:sldMk cId="2470346167" sldId="401"/>
            <ac:spMk id="17" creationId="{31F45A5D-5917-4B03-941C-6CF5893341F9}"/>
          </ac:spMkLst>
        </pc:spChg>
        <pc:spChg chg="del">
          <ac:chgData name="Manon GHISLAIN" userId="89abaed2-ef66-4f69-a918-875381db830f" providerId="ADAL" clId="{E42B1A3F-0B52-46F2-BC7D-D8B38A7E9CA1}" dt="2021-05-25T13:03:38.840" v="1355" actId="478"/>
          <ac:spMkLst>
            <pc:docMk/>
            <pc:sldMk cId="2470346167" sldId="401"/>
            <ac:spMk id="19" creationId="{C6CACC4B-B607-4BE9-9286-89DD275BA73E}"/>
          </ac:spMkLst>
        </pc:spChg>
      </pc:sldChg>
      <pc:sldChg chg="addSp delSp modSp add ord">
        <pc:chgData name="Manon GHISLAIN" userId="89abaed2-ef66-4f69-a918-875381db830f" providerId="ADAL" clId="{E42B1A3F-0B52-46F2-BC7D-D8B38A7E9CA1}" dt="2021-05-25T13:06:17.838" v="1389"/>
        <pc:sldMkLst>
          <pc:docMk/>
          <pc:sldMk cId="1041560224" sldId="402"/>
        </pc:sldMkLst>
        <pc:spChg chg="add del mod">
          <ac:chgData name="Manon GHISLAIN" userId="89abaed2-ef66-4f69-a918-875381db830f" providerId="ADAL" clId="{E42B1A3F-0B52-46F2-BC7D-D8B38A7E9CA1}" dt="2021-05-25T13:06:17.435" v="1388" actId="478"/>
          <ac:spMkLst>
            <pc:docMk/>
            <pc:sldMk cId="1041560224" sldId="402"/>
            <ac:spMk id="4" creationId="{B0FB3691-1A8A-44DA-9657-C2BBDD57B282}"/>
          </ac:spMkLst>
        </pc:spChg>
        <pc:spChg chg="add">
          <ac:chgData name="Manon GHISLAIN" userId="89abaed2-ef66-4f69-a918-875381db830f" providerId="ADAL" clId="{E42B1A3F-0B52-46F2-BC7D-D8B38A7E9CA1}" dt="2021-05-25T13:06:17.838" v="1389"/>
          <ac:spMkLst>
            <pc:docMk/>
            <pc:sldMk cId="1041560224" sldId="402"/>
            <ac:spMk id="12" creationId="{16AF5C87-D32D-4862-816D-57169288F7BD}"/>
          </ac:spMkLst>
        </pc:spChg>
        <pc:spChg chg="mod">
          <ac:chgData name="Manon GHISLAIN" userId="89abaed2-ef66-4f69-a918-875381db830f" providerId="ADAL" clId="{E42B1A3F-0B52-46F2-BC7D-D8B38A7E9CA1}" dt="2021-05-25T13:05:44.258" v="1386" actId="948"/>
          <ac:spMkLst>
            <pc:docMk/>
            <pc:sldMk cId="1041560224" sldId="402"/>
            <ac:spMk id="17" creationId="{31F45A5D-5917-4B03-941C-6CF5893341F9}"/>
          </ac:spMkLst>
        </pc:spChg>
        <pc:spChg chg="del">
          <ac:chgData name="Manon GHISLAIN" userId="89abaed2-ef66-4f69-a918-875381db830f" providerId="ADAL" clId="{E42B1A3F-0B52-46F2-BC7D-D8B38A7E9CA1}" dt="2021-05-25T13:06:14.421" v="1387" actId="478"/>
          <ac:spMkLst>
            <pc:docMk/>
            <pc:sldMk cId="1041560224" sldId="402"/>
            <ac:spMk id="19" creationId="{C6CACC4B-B607-4BE9-9286-89DD275BA73E}"/>
          </ac:spMkLst>
        </pc:spChg>
      </pc:sldChg>
      <pc:sldChg chg="addSp delSp modSp add">
        <pc:chgData name="Manon GHISLAIN" userId="89abaed2-ef66-4f69-a918-875381db830f" providerId="ADAL" clId="{E42B1A3F-0B52-46F2-BC7D-D8B38A7E9CA1}" dt="2021-05-25T13:04:58.789" v="1379" actId="948"/>
        <pc:sldMkLst>
          <pc:docMk/>
          <pc:sldMk cId="2562665789" sldId="403"/>
        </pc:sldMkLst>
        <pc:spChg chg="add del mod">
          <ac:chgData name="Manon GHISLAIN" userId="89abaed2-ef66-4f69-a918-875381db830f" providerId="ADAL" clId="{E42B1A3F-0B52-46F2-BC7D-D8B38A7E9CA1}" dt="2021-05-25T13:03:46.475" v="1359" actId="478"/>
          <ac:spMkLst>
            <pc:docMk/>
            <pc:sldMk cId="2562665789" sldId="403"/>
            <ac:spMk id="4" creationId="{68CC62CB-D09D-4047-83BF-9F821D5D09B1}"/>
          </ac:spMkLst>
        </pc:spChg>
        <pc:spChg chg="add">
          <ac:chgData name="Manon GHISLAIN" userId="89abaed2-ef66-4f69-a918-875381db830f" providerId="ADAL" clId="{E42B1A3F-0B52-46F2-BC7D-D8B38A7E9CA1}" dt="2021-05-25T13:03:46.873" v="1360"/>
          <ac:spMkLst>
            <pc:docMk/>
            <pc:sldMk cId="2562665789" sldId="403"/>
            <ac:spMk id="12" creationId="{7E4493F4-6E76-4DC2-ABAE-28CE620E3AD1}"/>
          </ac:spMkLst>
        </pc:spChg>
        <pc:spChg chg="mod">
          <ac:chgData name="Manon GHISLAIN" userId="89abaed2-ef66-4f69-a918-875381db830f" providerId="ADAL" clId="{E42B1A3F-0B52-46F2-BC7D-D8B38A7E9CA1}" dt="2021-05-25T13:04:58.789" v="1379" actId="948"/>
          <ac:spMkLst>
            <pc:docMk/>
            <pc:sldMk cId="2562665789" sldId="403"/>
            <ac:spMk id="17" creationId="{31F45A5D-5917-4B03-941C-6CF5893341F9}"/>
          </ac:spMkLst>
        </pc:spChg>
        <pc:spChg chg="del">
          <ac:chgData name="Manon GHISLAIN" userId="89abaed2-ef66-4f69-a918-875381db830f" providerId="ADAL" clId="{E42B1A3F-0B52-46F2-BC7D-D8B38A7E9CA1}" dt="2021-05-25T13:03:43.448" v="1358" actId="478"/>
          <ac:spMkLst>
            <pc:docMk/>
            <pc:sldMk cId="2562665789" sldId="403"/>
            <ac:spMk id="19" creationId="{C6CACC4B-B607-4BE9-9286-89DD275BA73E}"/>
          </ac:spMkLst>
        </pc:spChg>
      </pc:sldChg>
      <pc:sldChg chg="addSp delSp modSp add">
        <pc:chgData name="Manon GHISLAIN" userId="89abaed2-ef66-4f69-a918-875381db830f" providerId="ADAL" clId="{E42B1A3F-0B52-46F2-BC7D-D8B38A7E9CA1}" dt="2021-05-25T13:05:08.977" v="1380" actId="948"/>
        <pc:sldMkLst>
          <pc:docMk/>
          <pc:sldMk cId="2871540300" sldId="404"/>
        </pc:sldMkLst>
        <pc:spChg chg="add del mod">
          <ac:chgData name="Manon GHISLAIN" userId="89abaed2-ef66-4f69-a918-875381db830f" providerId="ADAL" clId="{E42B1A3F-0B52-46F2-BC7D-D8B38A7E9CA1}" dt="2021-05-25T13:03:51.714" v="1362" actId="478"/>
          <ac:spMkLst>
            <pc:docMk/>
            <pc:sldMk cId="2871540300" sldId="404"/>
            <ac:spMk id="4" creationId="{C682CC5C-9B11-4D29-8388-C6CD03AB002D}"/>
          </ac:spMkLst>
        </pc:spChg>
        <pc:spChg chg="add">
          <ac:chgData name="Manon GHISLAIN" userId="89abaed2-ef66-4f69-a918-875381db830f" providerId="ADAL" clId="{E42B1A3F-0B52-46F2-BC7D-D8B38A7E9CA1}" dt="2021-05-25T13:03:52.155" v="1363"/>
          <ac:spMkLst>
            <pc:docMk/>
            <pc:sldMk cId="2871540300" sldId="404"/>
            <ac:spMk id="12" creationId="{DD8162D7-A034-49CD-8D61-DF662C20F909}"/>
          </ac:spMkLst>
        </pc:spChg>
        <pc:spChg chg="mod">
          <ac:chgData name="Manon GHISLAIN" userId="89abaed2-ef66-4f69-a918-875381db830f" providerId="ADAL" clId="{E42B1A3F-0B52-46F2-BC7D-D8B38A7E9CA1}" dt="2021-05-25T13:05:08.977" v="1380" actId="948"/>
          <ac:spMkLst>
            <pc:docMk/>
            <pc:sldMk cId="2871540300" sldId="404"/>
            <ac:spMk id="17" creationId="{31F45A5D-5917-4B03-941C-6CF5893341F9}"/>
          </ac:spMkLst>
        </pc:spChg>
        <pc:spChg chg="del">
          <ac:chgData name="Manon GHISLAIN" userId="89abaed2-ef66-4f69-a918-875381db830f" providerId="ADAL" clId="{E42B1A3F-0B52-46F2-BC7D-D8B38A7E9CA1}" dt="2021-05-25T13:03:50.285" v="1361" actId="478"/>
          <ac:spMkLst>
            <pc:docMk/>
            <pc:sldMk cId="2871540300" sldId="404"/>
            <ac:spMk id="19" creationId="{C6CACC4B-B607-4BE9-9286-89DD275BA73E}"/>
          </ac:spMkLst>
        </pc:spChg>
      </pc:sldChg>
      <pc:sldChg chg="addSp delSp modSp add">
        <pc:chgData name="Manon GHISLAIN" userId="89abaed2-ef66-4f69-a918-875381db830f" providerId="ADAL" clId="{E42B1A3F-0B52-46F2-BC7D-D8B38A7E9CA1}" dt="2021-05-25T13:05:23.940" v="1382" actId="948"/>
        <pc:sldMkLst>
          <pc:docMk/>
          <pc:sldMk cId="980380164" sldId="405"/>
        </pc:sldMkLst>
        <pc:spChg chg="add del mod">
          <ac:chgData name="Manon GHISLAIN" userId="89abaed2-ef66-4f69-a918-875381db830f" providerId="ADAL" clId="{E42B1A3F-0B52-46F2-BC7D-D8B38A7E9CA1}" dt="2021-05-25T13:03:56.573" v="1365" actId="478"/>
          <ac:spMkLst>
            <pc:docMk/>
            <pc:sldMk cId="980380164" sldId="405"/>
            <ac:spMk id="4" creationId="{723D7D61-61F2-4401-96E5-C550B2C012F0}"/>
          </ac:spMkLst>
        </pc:spChg>
        <pc:spChg chg="add">
          <ac:chgData name="Manon GHISLAIN" userId="89abaed2-ef66-4f69-a918-875381db830f" providerId="ADAL" clId="{E42B1A3F-0B52-46F2-BC7D-D8B38A7E9CA1}" dt="2021-05-25T13:03:56.925" v="1366"/>
          <ac:spMkLst>
            <pc:docMk/>
            <pc:sldMk cId="980380164" sldId="405"/>
            <ac:spMk id="12" creationId="{0E374A91-6F5A-4EC1-9EA4-758AB17D4FF5}"/>
          </ac:spMkLst>
        </pc:spChg>
        <pc:spChg chg="mod">
          <ac:chgData name="Manon GHISLAIN" userId="89abaed2-ef66-4f69-a918-875381db830f" providerId="ADAL" clId="{E42B1A3F-0B52-46F2-BC7D-D8B38A7E9CA1}" dt="2021-05-25T13:05:23.940" v="1382" actId="948"/>
          <ac:spMkLst>
            <pc:docMk/>
            <pc:sldMk cId="980380164" sldId="405"/>
            <ac:spMk id="17" creationId="{31F45A5D-5917-4B03-941C-6CF5893341F9}"/>
          </ac:spMkLst>
        </pc:spChg>
        <pc:spChg chg="del">
          <ac:chgData name="Manon GHISLAIN" userId="89abaed2-ef66-4f69-a918-875381db830f" providerId="ADAL" clId="{E42B1A3F-0B52-46F2-BC7D-D8B38A7E9CA1}" dt="2021-05-25T13:03:55.094" v="1364" actId="478"/>
          <ac:spMkLst>
            <pc:docMk/>
            <pc:sldMk cId="980380164" sldId="405"/>
            <ac:spMk id="19" creationId="{C6CACC4B-B607-4BE9-9286-89DD275BA73E}"/>
          </ac:spMkLst>
        </pc:spChg>
      </pc:sldChg>
      <pc:sldChg chg="addSp delSp modSp add ord">
        <pc:chgData name="Manon GHISLAIN" userId="89abaed2-ef66-4f69-a918-875381db830f" providerId="ADAL" clId="{E42B1A3F-0B52-46F2-BC7D-D8B38A7E9CA1}" dt="2021-05-25T12:59:06.315" v="1275"/>
        <pc:sldMkLst>
          <pc:docMk/>
          <pc:sldMk cId="3717379163" sldId="406"/>
        </pc:sldMkLst>
        <pc:spChg chg="add mod">
          <ac:chgData name="Manon GHISLAIN" userId="89abaed2-ef66-4f69-a918-875381db830f" providerId="ADAL" clId="{E42B1A3F-0B52-46F2-BC7D-D8B38A7E9CA1}" dt="2021-05-25T12:59:03.663" v="1274" actId="478"/>
          <ac:spMkLst>
            <pc:docMk/>
            <pc:sldMk cId="3717379163" sldId="406"/>
            <ac:spMk id="4" creationId="{CA979701-B6F0-46A7-87DE-4FE49F0AE190}"/>
          </ac:spMkLst>
        </pc:spChg>
        <pc:spChg chg="del">
          <ac:chgData name="Manon GHISLAIN" userId="89abaed2-ef66-4f69-a918-875381db830f" providerId="ADAL" clId="{E42B1A3F-0B52-46F2-BC7D-D8B38A7E9CA1}" dt="2021-05-25T12:59:03.663" v="1274" actId="478"/>
          <ac:spMkLst>
            <pc:docMk/>
            <pc:sldMk cId="3717379163" sldId="406"/>
            <ac:spMk id="7" creationId="{67229669-0D6F-4ECA-84A2-2629FAB1717A}"/>
          </ac:spMkLst>
        </pc:spChg>
      </pc:sldChg>
    </pc:docChg>
  </pc:docChgLst>
  <pc:docChgLst>
    <pc:chgData name="Manon GHISLAIN" userId="89abaed2-ef66-4f69-a918-875381db830f" providerId="ADAL" clId="{AF83943F-EAF6-4558-9A3C-B020E5EC1D9F}"/>
    <pc:docChg chg="undo redo custSel addSld delSld modSld modSection">
      <pc:chgData name="Manon GHISLAIN" userId="89abaed2-ef66-4f69-a918-875381db830f" providerId="ADAL" clId="{AF83943F-EAF6-4558-9A3C-B020E5EC1D9F}" dt="2021-02-23T09:17:48.716" v="639" actId="478"/>
      <pc:docMkLst>
        <pc:docMk/>
      </pc:docMkLst>
      <pc:sldChg chg="modSp">
        <pc:chgData name="Manon GHISLAIN" userId="89abaed2-ef66-4f69-a918-875381db830f" providerId="ADAL" clId="{AF83943F-EAF6-4558-9A3C-B020E5EC1D9F}" dt="2021-02-23T09:17:42.294" v="635" actId="20577"/>
        <pc:sldMkLst>
          <pc:docMk/>
          <pc:sldMk cId="2218049895" sldId="329"/>
        </pc:sldMkLst>
        <pc:spChg chg="mod">
          <ac:chgData name="Manon GHISLAIN" userId="89abaed2-ef66-4f69-a918-875381db830f" providerId="ADAL" clId="{AF83943F-EAF6-4558-9A3C-B020E5EC1D9F}" dt="2021-02-23T09:17:38.354" v="633" actId="20577"/>
          <ac:spMkLst>
            <pc:docMk/>
            <pc:sldMk cId="2218049895" sldId="329"/>
            <ac:spMk id="15" creationId="{00000000-0000-0000-0000-000000000000}"/>
          </ac:spMkLst>
        </pc:spChg>
        <pc:spChg chg="mod">
          <ac:chgData name="Manon GHISLAIN" userId="89abaed2-ef66-4f69-a918-875381db830f" providerId="ADAL" clId="{AF83943F-EAF6-4558-9A3C-B020E5EC1D9F}" dt="2021-02-23T09:17:40.621" v="634" actId="20577"/>
          <ac:spMkLst>
            <pc:docMk/>
            <pc:sldMk cId="2218049895" sldId="329"/>
            <ac:spMk id="21" creationId="{00000000-0000-0000-0000-000000000000}"/>
          </ac:spMkLst>
        </pc:spChg>
        <pc:spChg chg="mod">
          <ac:chgData name="Manon GHISLAIN" userId="89abaed2-ef66-4f69-a918-875381db830f" providerId="ADAL" clId="{AF83943F-EAF6-4558-9A3C-B020E5EC1D9F}" dt="2021-02-23T09:17:42.294" v="635" actId="20577"/>
          <ac:spMkLst>
            <pc:docMk/>
            <pc:sldMk cId="2218049895" sldId="329"/>
            <ac:spMk id="22" creationId="{00000000-0000-0000-0000-000000000000}"/>
          </ac:spMkLst>
        </pc:spChg>
        <pc:spChg chg="mod">
          <ac:chgData name="Manon GHISLAIN" userId="89abaed2-ef66-4f69-a918-875381db830f" providerId="ADAL" clId="{AF83943F-EAF6-4558-9A3C-B020E5EC1D9F}" dt="2021-02-23T09:13:01.758" v="211" actId="20577"/>
          <ac:spMkLst>
            <pc:docMk/>
            <pc:sldMk cId="2218049895" sldId="329"/>
            <ac:spMk id="32" creationId="{00000000-0000-0000-0000-000000000000}"/>
          </ac:spMkLst>
        </pc:spChg>
      </pc:sldChg>
      <pc:sldChg chg="addSp delSp modSp delAnim modAnim">
        <pc:chgData name="Manon GHISLAIN" userId="89abaed2-ef66-4f69-a918-875381db830f" providerId="ADAL" clId="{AF83943F-EAF6-4558-9A3C-B020E5EC1D9F}" dt="2021-02-23T09:17:48.716" v="639" actId="478"/>
        <pc:sldMkLst>
          <pc:docMk/>
          <pc:sldMk cId="3110716839" sldId="361"/>
        </pc:sldMkLst>
        <pc:spChg chg="add del mod">
          <ac:chgData name="Manon GHISLAIN" userId="89abaed2-ef66-4f69-a918-875381db830f" providerId="ADAL" clId="{AF83943F-EAF6-4558-9A3C-B020E5EC1D9F}" dt="2021-02-23T09:12:27.908" v="186" actId="478"/>
          <ac:spMkLst>
            <pc:docMk/>
            <pc:sldMk cId="3110716839" sldId="361"/>
            <ac:spMk id="3" creationId="{1FA0E0F3-9AAE-4D65-A84B-02AF47035A50}"/>
          </ac:spMkLst>
        </pc:spChg>
        <pc:spChg chg="add mod">
          <ac:chgData name="Manon GHISLAIN" userId="89abaed2-ef66-4f69-a918-875381db830f" providerId="ADAL" clId="{AF83943F-EAF6-4558-9A3C-B020E5EC1D9F}" dt="2021-02-23T09:17:45.597" v="636" actId="478"/>
          <ac:spMkLst>
            <pc:docMk/>
            <pc:sldMk cId="3110716839" sldId="361"/>
            <ac:spMk id="3" creationId="{DA4F575B-C6C7-429E-839D-1FD65C8EBE5A}"/>
          </ac:spMkLst>
        </pc:spChg>
        <pc:spChg chg="add mod">
          <ac:chgData name="Manon GHISLAIN" userId="89abaed2-ef66-4f69-a918-875381db830f" providerId="ADAL" clId="{AF83943F-EAF6-4558-9A3C-B020E5EC1D9F}" dt="2021-02-23T09:17:46.669" v="637" actId="478"/>
          <ac:spMkLst>
            <pc:docMk/>
            <pc:sldMk cId="3110716839" sldId="361"/>
            <ac:spMk id="5" creationId="{37746456-7677-4FA9-B120-DF85596D7CDB}"/>
          </ac:spMkLst>
        </pc:spChg>
        <pc:spChg chg="mod">
          <ac:chgData name="Manon GHISLAIN" userId="89abaed2-ef66-4f69-a918-875381db830f" providerId="ADAL" clId="{AF83943F-EAF6-4558-9A3C-B020E5EC1D9F}" dt="2021-02-23T09:11:01.307" v="131" actId="20577"/>
          <ac:spMkLst>
            <pc:docMk/>
            <pc:sldMk cId="3110716839" sldId="361"/>
            <ac:spMk id="6" creationId="{00000000-0000-0000-0000-000000000000}"/>
          </ac:spMkLst>
        </pc:spChg>
        <pc:spChg chg="add mod">
          <ac:chgData name="Manon GHISLAIN" userId="89abaed2-ef66-4f69-a918-875381db830f" providerId="ADAL" clId="{AF83943F-EAF6-4558-9A3C-B020E5EC1D9F}" dt="2021-02-23T09:17:47.573" v="638" actId="478"/>
          <ac:spMkLst>
            <pc:docMk/>
            <pc:sldMk cId="3110716839" sldId="361"/>
            <ac:spMk id="8" creationId="{5E8D1C79-8791-4422-9819-2D04E9550015}"/>
          </ac:spMkLst>
        </pc:spChg>
        <pc:spChg chg="del mod">
          <ac:chgData name="Manon GHISLAIN" userId="89abaed2-ef66-4f69-a918-875381db830f" providerId="ADAL" clId="{AF83943F-EAF6-4558-9A3C-B020E5EC1D9F}" dt="2021-02-23T09:17:45.597" v="636" actId="478"/>
          <ac:spMkLst>
            <pc:docMk/>
            <pc:sldMk cId="3110716839" sldId="361"/>
            <ac:spMk id="10" creationId="{00000000-0000-0000-0000-000000000000}"/>
          </ac:spMkLst>
        </pc:spChg>
        <pc:spChg chg="del mod">
          <ac:chgData name="Manon GHISLAIN" userId="89abaed2-ef66-4f69-a918-875381db830f" providerId="ADAL" clId="{AF83943F-EAF6-4558-9A3C-B020E5EC1D9F}" dt="2021-02-23T09:17:46.669" v="637" actId="478"/>
          <ac:spMkLst>
            <pc:docMk/>
            <pc:sldMk cId="3110716839" sldId="361"/>
            <ac:spMk id="11" creationId="{00000000-0000-0000-0000-000000000000}"/>
          </ac:spMkLst>
        </pc:spChg>
        <pc:spChg chg="add mod">
          <ac:chgData name="Manon GHISLAIN" userId="89abaed2-ef66-4f69-a918-875381db830f" providerId="ADAL" clId="{AF83943F-EAF6-4558-9A3C-B020E5EC1D9F}" dt="2021-02-23T09:17:48.716" v="639" actId="478"/>
          <ac:spMkLst>
            <pc:docMk/>
            <pc:sldMk cId="3110716839" sldId="361"/>
            <ac:spMk id="12" creationId="{7E3049E9-9500-49E1-9721-5D9DC552F6F7}"/>
          </ac:spMkLst>
        </pc:spChg>
        <pc:spChg chg="mod">
          <ac:chgData name="Manon GHISLAIN" userId="89abaed2-ef66-4f69-a918-875381db830f" providerId="ADAL" clId="{AF83943F-EAF6-4558-9A3C-B020E5EC1D9F}" dt="2021-02-23T09:13:13.597" v="214" actId="113"/>
          <ac:spMkLst>
            <pc:docMk/>
            <pc:sldMk cId="3110716839" sldId="361"/>
            <ac:spMk id="14" creationId="{00000000-0000-0000-0000-000000000000}"/>
          </ac:spMkLst>
        </pc:spChg>
        <pc:spChg chg="del mod">
          <ac:chgData name="Manon GHISLAIN" userId="89abaed2-ef66-4f69-a918-875381db830f" providerId="ADAL" clId="{AF83943F-EAF6-4558-9A3C-B020E5EC1D9F}" dt="2021-02-23T09:17:47.573" v="638" actId="478"/>
          <ac:spMkLst>
            <pc:docMk/>
            <pc:sldMk cId="3110716839" sldId="361"/>
            <ac:spMk id="18" creationId="{00000000-0000-0000-0000-000000000000}"/>
          </ac:spMkLst>
        </pc:spChg>
        <pc:spChg chg="del mod">
          <ac:chgData name="Manon GHISLAIN" userId="89abaed2-ef66-4f69-a918-875381db830f" providerId="ADAL" clId="{AF83943F-EAF6-4558-9A3C-B020E5EC1D9F}" dt="2021-02-23T09:17:48.716" v="639" actId="478"/>
          <ac:spMkLst>
            <pc:docMk/>
            <pc:sldMk cId="3110716839" sldId="361"/>
            <ac:spMk id="19" creationId="{3C48BF60-930C-4032-B0B8-9601B08FFB8D}"/>
          </ac:spMkLst>
        </pc:spChg>
        <pc:spChg chg="del">
          <ac:chgData name="Manon GHISLAIN" userId="89abaed2-ef66-4f69-a918-875381db830f" providerId="ADAL" clId="{AF83943F-EAF6-4558-9A3C-B020E5EC1D9F}" dt="2021-02-23T09:12:26.330" v="185" actId="478"/>
          <ac:spMkLst>
            <pc:docMk/>
            <pc:sldMk cId="3110716839" sldId="361"/>
            <ac:spMk id="20" creationId="{887804F6-857B-4F6B-BDBA-6A91C169FC66}"/>
          </ac:spMkLst>
        </pc:spChg>
      </pc:sldChg>
      <pc:sldChg chg="modSp">
        <pc:chgData name="Manon GHISLAIN" userId="89abaed2-ef66-4f69-a918-875381db830f" providerId="ADAL" clId="{AF83943F-EAF6-4558-9A3C-B020E5EC1D9F}" dt="2021-02-23T09:05:29.780" v="18" actId="14100"/>
        <pc:sldMkLst>
          <pc:docMk/>
          <pc:sldMk cId="180389024" sldId="377"/>
        </pc:sldMkLst>
        <pc:spChg chg="mod">
          <ac:chgData name="Manon GHISLAIN" userId="89abaed2-ef66-4f69-a918-875381db830f" providerId="ADAL" clId="{AF83943F-EAF6-4558-9A3C-B020E5EC1D9F}" dt="2021-02-23T09:05:29.780" v="18" actId="14100"/>
          <ac:spMkLst>
            <pc:docMk/>
            <pc:sldMk cId="180389024" sldId="377"/>
            <ac:spMk id="2" creationId="{02148FA1-9F3B-4EA4-8200-626D622F9C55}"/>
          </ac:spMkLst>
        </pc:spChg>
        <pc:spChg chg="mod">
          <ac:chgData name="Manon GHISLAIN" userId="89abaed2-ef66-4f69-a918-875381db830f" providerId="ADAL" clId="{AF83943F-EAF6-4558-9A3C-B020E5EC1D9F}" dt="2021-02-23T09:05:21.070" v="0"/>
          <ac:spMkLst>
            <pc:docMk/>
            <pc:sldMk cId="180389024" sldId="377"/>
            <ac:spMk id="3" creationId="{50505FA1-EA54-41CF-804C-C794C9C6ED3C}"/>
          </ac:spMkLst>
        </pc:spChg>
      </pc:sldChg>
      <pc:sldChg chg="addSp delSp modSp del">
        <pc:chgData name="Manon GHISLAIN" userId="89abaed2-ef66-4f69-a918-875381db830f" providerId="ADAL" clId="{AF83943F-EAF6-4558-9A3C-B020E5EC1D9F}" dt="2021-02-23T09:17:28.125" v="631" actId="2696"/>
        <pc:sldMkLst>
          <pc:docMk/>
          <pc:sldMk cId="2376105647" sldId="379"/>
        </pc:sldMkLst>
        <pc:spChg chg="del">
          <ac:chgData name="Manon GHISLAIN" userId="89abaed2-ef66-4f69-a918-875381db830f" providerId="ADAL" clId="{AF83943F-EAF6-4558-9A3C-B020E5EC1D9F}" dt="2021-02-23T09:08:50.877" v="80" actId="478"/>
          <ac:spMkLst>
            <pc:docMk/>
            <pc:sldMk cId="2376105647" sldId="379"/>
            <ac:spMk id="3" creationId="{00000000-0000-0000-0000-000000000000}"/>
          </ac:spMkLst>
        </pc:spChg>
        <pc:spChg chg="add del mod">
          <ac:chgData name="Manon GHISLAIN" userId="89abaed2-ef66-4f69-a918-875381db830f" providerId="ADAL" clId="{AF83943F-EAF6-4558-9A3C-B020E5EC1D9F}" dt="2021-02-23T09:08:53.378" v="81" actId="478"/>
          <ac:spMkLst>
            <pc:docMk/>
            <pc:sldMk cId="2376105647" sldId="379"/>
            <ac:spMk id="5" creationId="{661AC6CC-1448-4E0E-91C9-EB9CD91AC045}"/>
          </ac:spMkLst>
        </pc:spChg>
        <pc:spChg chg="mod">
          <ac:chgData name="Manon GHISLAIN" userId="89abaed2-ef66-4f69-a918-875381db830f" providerId="ADAL" clId="{AF83943F-EAF6-4558-9A3C-B020E5EC1D9F}" dt="2021-02-23T09:10:07.863" v="93" actId="1036"/>
          <ac:spMkLst>
            <pc:docMk/>
            <pc:sldMk cId="2376105647" sldId="379"/>
            <ac:spMk id="18" creationId="{00000000-0000-0000-0000-000000000000}"/>
          </ac:spMkLst>
        </pc:spChg>
      </pc:sldChg>
      <pc:sldChg chg="addSp delSp modSp add">
        <pc:chgData name="Manon GHISLAIN" userId="89abaed2-ef66-4f69-a918-875381db830f" providerId="ADAL" clId="{AF83943F-EAF6-4558-9A3C-B020E5EC1D9F}" dt="2021-02-23T09:17:30.642" v="632" actId="478"/>
        <pc:sldMkLst>
          <pc:docMk/>
          <pc:sldMk cId="2728261021" sldId="384"/>
        </pc:sldMkLst>
        <pc:spChg chg="add mod">
          <ac:chgData name="Manon GHISLAIN" userId="89abaed2-ef66-4f69-a918-875381db830f" providerId="ADAL" clId="{AF83943F-EAF6-4558-9A3C-B020E5EC1D9F}" dt="2021-02-23T09:17:30.642" v="632" actId="478"/>
          <ac:spMkLst>
            <pc:docMk/>
            <pc:sldMk cId="2728261021" sldId="384"/>
            <ac:spMk id="4" creationId="{4691B3CF-2FDD-4FB2-97A9-FF91C72B00A8}"/>
          </ac:spMkLst>
        </pc:spChg>
        <pc:spChg chg="del mod">
          <ac:chgData name="Manon GHISLAIN" userId="89abaed2-ef66-4f69-a918-875381db830f" providerId="ADAL" clId="{AF83943F-EAF6-4558-9A3C-B020E5EC1D9F}" dt="2021-02-23T09:17:30.642" v="632" actId="478"/>
          <ac:spMkLst>
            <pc:docMk/>
            <pc:sldMk cId="2728261021" sldId="384"/>
            <ac:spMk id="1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6/4/21</a:t>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6/4/21</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64982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6/4/21 10:13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0088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6/4/21 10:13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38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6/4/21 10:13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595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5</a:t>
            </a:fld>
            <a:endParaRPr lang="en-US" dirty="0"/>
          </a:p>
        </p:txBody>
      </p:sp>
    </p:spTree>
    <p:extLst>
      <p:ext uri="{BB962C8B-B14F-4D97-AF65-F5344CB8AC3E}">
        <p14:creationId xmlns:p14="http://schemas.microsoft.com/office/powerpoint/2010/main" val="367200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6</a:t>
            </a:fld>
            <a:endParaRPr lang="en-US" dirty="0"/>
          </a:p>
        </p:txBody>
      </p:sp>
    </p:spTree>
    <p:extLst>
      <p:ext uri="{BB962C8B-B14F-4D97-AF65-F5344CB8AC3E}">
        <p14:creationId xmlns:p14="http://schemas.microsoft.com/office/powerpoint/2010/main" val="174659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6/4/21 10:13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912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8</a:t>
            </a:fld>
            <a:endParaRPr lang="en-US" dirty="0"/>
          </a:p>
        </p:txBody>
      </p:sp>
    </p:spTree>
    <p:extLst>
      <p:ext uri="{BB962C8B-B14F-4D97-AF65-F5344CB8AC3E}">
        <p14:creationId xmlns:p14="http://schemas.microsoft.com/office/powerpoint/2010/main" val="345095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7114" y="2271574"/>
            <a:ext cx="5279676" cy="1920526"/>
          </a:xfrm>
          <a:prstGeom prst="rect">
            <a:avLst/>
          </a:prstGeom>
          <a:noFill/>
        </p:spPr>
        <p:txBody>
          <a:bodyPr anchor="b"/>
          <a:lstStyle>
            <a:lvl1pPr algn="l" defTabSz="914400" rtl="0" eaLnBrk="1" latinLnBrk="0" hangingPunct="1">
              <a:lnSpc>
                <a:spcPct val="90000"/>
              </a:lnSpc>
              <a:spcBef>
                <a:spcPct val="0"/>
              </a:spcBef>
              <a:buNone/>
              <a:defRPr lang="en-US" sz="6600" b="0" i="0" kern="1200" spc="-300" dirty="0">
                <a:gradFill>
                  <a:gsLst>
                    <a:gs pos="0">
                      <a:schemeClr val="accent1">
                        <a:lumMod val="5000"/>
                        <a:lumOff val="95000"/>
                      </a:schemeClr>
                    </a:gs>
                    <a:gs pos="100000">
                      <a:schemeClr val="tx1"/>
                    </a:gs>
                  </a:gsLst>
                  <a:lin ang="5400000" scaled="1"/>
                </a:gradFill>
                <a:latin typeface="+mj-lt"/>
                <a:ea typeface="+mn-ea"/>
                <a:cs typeface="Segoe UI Semilight" panose="020B0402040204020203" pitchFamily="34" charset="0"/>
              </a:defRPr>
            </a:lvl1pPr>
          </a:lstStyle>
          <a:p>
            <a:r>
              <a:rPr lang="en-US" noProof="0" dirty="0"/>
              <a:t>CLICK TO EDIT TITLE</a:t>
            </a:r>
          </a:p>
        </p:txBody>
      </p:sp>
      <p:sp>
        <p:nvSpPr>
          <p:cNvPr id="4" name="Text Placeholder 3">
            <a:extLst>
              <a:ext uri="{FF2B5EF4-FFF2-40B4-BE49-F238E27FC236}">
                <a16:creationId xmlns:a16="http://schemas.microsoft.com/office/drawing/2014/main" id="{6F9F1152-1D78-46D4-A6D6-B3042175E43C}"/>
              </a:ext>
            </a:extLst>
          </p:cNvPr>
          <p:cNvSpPr>
            <a:spLocks noGrp="1"/>
          </p:cNvSpPr>
          <p:nvPr>
            <p:ph type="body" sz="quarter" idx="10" hasCustomPrompt="1"/>
          </p:nvPr>
        </p:nvSpPr>
        <p:spPr>
          <a:xfrm>
            <a:off x="6677025" y="4523553"/>
            <a:ext cx="5280025" cy="424732"/>
          </a:xfrm>
        </p:spPr>
        <p:txBody>
          <a:bodyPr/>
          <a:lstStyle>
            <a:lvl1pPr>
              <a:defRPr b="0"/>
            </a:lvl1pPr>
          </a:lstStyle>
          <a:p>
            <a:pPr lvl="0"/>
            <a:r>
              <a:rPr lang="en-US" dirty="0"/>
              <a:t>Click to add author</a:t>
            </a:r>
            <a:endParaRPr lang="en-GB" dirty="0"/>
          </a:p>
        </p:txBody>
      </p:sp>
      <p:pic>
        <p:nvPicPr>
          <p:cNvPr id="8" name="Picture 7" descr="A picture containing text, outdoor, window&#10;&#10;Description automatically generated">
            <a:extLst>
              <a:ext uri="{FF2B5EF4-FFF2-40B4-BE49-F238E27FC236}">
                <a16:creationId xmlns:a16="http://schemas.microsoft.com/office/drawing/2014/main" id="{3A8A652E-81DF-4C23-9FD1-C89D91FD72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7025" y="460233"/>
            <a:ext cx="3174582" cy="1498819"/>
          </a:xfrm>
          <a:prstGeom prst="rect">
            <a:avLst/>
          </a:prstGeom>
        </p:spPr>
      </p:pic>
      <p:sp>
        <p:nvSpPr>
          <p:cNvPr id="9" name="TextBox 8">
            <a:extLst>
              <a:ext uri="{FF2B5EF4-FFF2-40B4-BE49-F238E27FC236}">
                <a16:creationId xmlns:a16="http://schemas.microsoft.com/office/drawing/2014/main" id="{FC5D5456-B96D-4266-8F82-CF88015BE96A}"/>
              </a:ext>
            </a:extLst>
          </p:cNvPr>
          <p:cNvSpPr txBox="1"/>
          <p:nvPr userDrawn="1"/>
        </p:nvSpPr>
        <p:spPr>
          <a:xfrm>
            <a:off x="9791000" y="6033895"/>
            <a:ext cx="2165790" cy="646331"/>
          </a:xfrm>
          <a:prstGeom prst="rect">
            <a:avLst/>
          </a:prstGeom>
          <a:noFill/>
        </p:spPr>
        <p:txBody>
          <a:bodyPr wrap="square" rtlCol="0">
            <a:spAutoFit/>
          </a:bodyPr>
          <a:lstStyle/>
          <a:p>
            <a:r>
              <a:rPr lang="en-GB" sz="900" b="0" i="0" dirty="0">
                <a:solidFill>
                  <a:srgbClr val="07102C"/>
                </a:solidFill>
                <a:effectLst/>
                <a:latin typeface="+mn-lt"/>
              </a:rPr>
              <a:t>This project has received funding from the European Union’s Horizon 2020 research and innovation programme under Grant Agreement n. 101004603</a:t>
            </a:r>
            <a:endParaRPr lang="en-GB" sz="900" dirty="0">
              <a:latin typeface="+mn-lt"/>
            </a:endParaRPr>
          </a:p>
        </p:txBody>
      </p:sp>
      <p:pic>
        <p:nvPicPr>
          <p:cNvPr id="11" name="Picture 10" descr="Background pattern&#10;&#10;Description automatically generated">
            <a:extLst>
              <a:ext uri="{FF2B5EF4-FFF2-40B4-BE49-F238E27FC236}">
                <a16:creationId xmlns:a16="http://schemas.microsoft.com/office/drawing/2014/main" id="{E6D8AA07-B2EE-43DD-BB72-7D73DAD5A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28116" y="6061470"/>
            <a:ext cx="927742" cy="618756"/>
          </a:xfrm>
          <a:prstGeom prst="rect">
            <a:avLst/>
          </a:prstGeom>
        </p:spPr>
      </p:pic>
      <p:sp>
        <p:nvSpPr>
          <p:cNvPr id="5" name="Graphic 2">
            <a:extLst>
              <a:ext uri="{FF2B5EF4-FFF2-40B4-BE49-F238E27FC236}">
                <a16:creationId xmlns:a16="http://schemas.microsoft.com/office/drawing/2014/main" id="{A1F8CB0F-04C9-45A3-A378-1742E48F032C}"/>
              </a:ext>
            </a:extLst>
          </p:cNvPr>
          <p:cNvSpPr/>
          <p:nvPr/>
        </p:nvSpPr>
        <p:spPr>
          <a:xfrm>
            <a:off x="-982955" y="-136732"/>
            <a:ext cx="7291684" cy="7310083"/>
          </a:xfrm>
          <a:custGeom>
            <a:avLst/>
            <a:gdLst>
              <a:gd name="connsiteX0" fmla="*/ 7291685 w 7291684"/>
              <a:gd name="connsiteY0" fmla="*/ 3905863 h 7310083"/>
              <a:gd name="connsiteX1" fmla="*/ 6930989 w 7291684"/>
              <a:gd name="connsiteY1" fmla="*/ 3905863 h 7310083"/>
              <a:gd name="connsiteX2" fmla="*/ 6489752 w 7291684"/>
              <a:gd name="connsiteY2" fmla="*/ 2918201 h 7310083"/>
              <a:gd name="connsiteX3" fmla="*/ 5990888 w 7291684"/>
              <a:gd name="connsiteY3" fmla="*/ 2288458 h 7310083"/>
              <a:gd name="connsiteX4" fmla="*/ 6042267 w 7291684"/>
              <a:gd name="connsiteY4" fmla="*/ 2119740 h 7310083"/>
              <a:gd name="connsiteX5" fmla="*/ 5987069 w 7291684"/>
              <a:gd name="connsiteY5" fmla="*/ 1945467 h 7310083"/>
              <a:gd name="connsiteX6" fmla="*/ 6543562 w 7291684"/>
              <a:gd name="connsiteY6" fmla="*/ 1452505 h 7310083"/>
              <a:gd name="connsiteX7" fmla="*/ 6474477 w 7291684"/>
              <a:gd name="connsiteY7" fmla="*/ 1374394 h 7310083"/>
              <a:gd name="connsiteX8" fmla="*/ 5913125 w 7291684"/>
              <a:gd name="connsiteY8" fmla="*/ 1871523 h 7310083"/>
              <a:gd name="connsiteX9" fmla="*/ 5738505 w 7291684"/>
              <a:gd name="connsiteY9" fmla="*/ 1815978 h 7310083"/>
              <a:gd name="connsiteX10" fmla="*/ 5590616 w 7291684"/>
              <a:gd name="connsiteY10" fmla="*/ 1854512 h 7310083"/>
              <a:gd name="connsiteX11" fmla="*/ 3697222 w 7291684"/>
              <a:gd name="connsiteY11" fmla="*/ 0 h 7310083"/>
              <a:gd name="connsiteX12" fmla="*/ 3624319 w 7291684"/>
              <a:gd name="connsiteY12" fmla="*/ 74639 h 7310083"/>
              <a:gd name="connsiteX13" fmla="*/ 5509034 w 7291684"/>
              <a:gd name="connsiteY13" fmla="*/ 1920472 h 7310083"/>
              <a:gd name="connsiteX14" fmla="*/ 5438908 w 7291684"/>
              <a:gd name="connsiteY14" fmla="*/ 2067667 h 7310083"/>
              <a:gd name="connsiteX15" fmla="*/ 2877584 w 7291684"/>
              <a:gd name="connsiteY15" fmla="*/ 2067667 h 7310083"/>
              <a:gd name="connsiteX16" fmla="*/ 2666513 w 7291684"/>
              <a:gd name="connsiteY16" fmla="*/ 1925680 h 7310083"/>
              <a:gd name="connsiteX17" fmla="*/ 2666513 w 7291684"/>
              <a:gd name="connsiteY17" fmla="*/ 1083824 h 7310083"/>
              <a:gd name="connsiteX18" fmla="*/ 3020960 w 7291684"/>
              <a:gd name="connsiteY18" fmla="*/ 849146 h 7310083"/>
              <a:gd name="connsiteX19" fmla="*/ 3044220 w 7291684"/>
              <a:gd name="connsiteY19" fmla="*/ 805751 h 7310083"/>
              <a:gd name="connsiteX20" fmla="*/ 3044220 w 7291684"/>
              <a:gd name="connsiteY20" fmla="*/ 144764 h 7310083"/>
              <a:gd name="connsiteX21" fmla="*/ 2940072 w 7291684"/>
              <a:gd name="connsiteY21" fmla="*/ 144764 h 7310083"/>
              <a:gd name="connsiteX22" fmla="*/ 2940072 w 7291684"/>
              <a:gd name="connsiteY22" fmla="*/ 777632 h 7310083"/>
              <a:gd name="connsiteX23" fmla="*/ 2585625 w 7291684"/>
              <a:gd name="connsiteY23" fmla="*/ 1012310 h 7310083"/>
              <a:gd name="connsiteX24" fmla="*/ 2579376 w 7291684"/>
              <a:gd name="connsiteY24" fmla="*/ 1024113 h 7310083"/>
              <a:gd name="connsiteX25" fmla="*/ 2575905 w 7291684"/>
              <a:gd name="connsiteY25" fmla="*/ 1020989 h 7310083"/>
              <a:gd name="connsiteX26" fmla="*/ 1356342 w 7291684"/>
              <a:gd name="connsiteY26" fmla="*/ 2364833 h 7310083"/>
              <a:gd name="connsiteX27" fmla="*/ 269394 w 7291684"/>
              <a:gd name="connsiteY27" fmla="*/ 2349558 h 7310083"/>
              <a:gd name="connsiteX28" fmla="*/ 268005 w 7291684"/>
              <a:gd name="connsiteY28" fmla="*/ 2453705 h 7310083"/>
              <a:gd name="connsiteX29" fmla="*/ 1266082 w 7291684"/>
              <a:gd name="connsiteY29" fmla="*/ 2467939 h 7310083"/>
              <a:gd name="connsiteX30" fmla="*/ 0 w 7291684"/>
              <a:gd name="connsiteY30" fmla="*/ 3923915 h 7310083"/>
              <a:gd name="connsiteX31" fmla="*/ 78457 w 7291684"/>
              <a:gd name="connsiteY31" fmla="*/ 3992305 h 7310083"/>
              <a:gd name="connsiteX32" fmla="*/ 1388628 w 7291684"/>
              <a:gd name="connsiteY32" fmla="*/ 2485644 h 7310083"/>
              <a:gd name="connsiteX33" fmla="*/ 2502308 w 7291684"/>
              <a:gd name="connsiteY33" fmla="*/ 3199745 h 7310083"/>
              <a:gd name="connsiteX34" fmla="*/ 140599 w 7291684"/>
              <a:gd name="connsiteY34" fmla="*/ 4546714 h 7310083"/>
              <a:gd name="connsiteX35" fmla="*/ 174273 w 7291684"/>
              <a:gd name="connsiteY35" fmla="*/ 4638711 h 7310083"/>
              <a:gd name="connsiteX36" fmla="*/ 1693085 w 7291684"/>
              <a:gd name="connsiteY36" fmla="*/ 4638711 h 7310083"/>
              <a:gd name="connsiteX37" fmla="*/ 1693085 w 7291684"/>
              <a:gd name="connsiteY37" fmla="*/ 6207861 h 7310083"/>
              <a:gd name="connsiteX38" fmla="*/ 1745158 w 7291684"/>
              <a:gd name="connsiteY38" fmla="*/ 6259934 h 7310083"/>
              <a:gd name="connsiteX39" fmla="*/ 2125295 w 7291684"/>
              <a:gd name="connsiteY39" fmla="*/ 6259934 h 7310083"/>
              <a:gd name="connsiteX40" fmla="*/ 2125295 w 7291684"/>
              <a:gd name="connsiteY40" fmla="*/ 6988269 h 7310083"/>
              <a:gd name="connsiteX41" fmla="*/ 2229442 w 7291684"/>
              <a:gd name="connsiteY41" fmla="*/ 6988269 h 7310083"/>
              <a:gd name="connsiteX42" fmla="*/ 2229442 w 7291684"/>
              <a:gd name="connsiteY42" fmla="*/ 6207861 h 7310083"/>
              <a:gd name="connsiteX43" fmla="*/ 2177369 w 7291684"/>
              <a:gd name="connsiteY43" fmla="*/ 6155787 h 7310083"/>
              <a:gd name="connsiteX44" fmla="*/ 1797232 w 7291684"/>
              <a:gd name="connsiteY44" fmla="*/ 6155787 h 7310083"/>
              <a:gd name="connsiteX45" fmla="*/ 1797232 w 7291684"/>
              <a:gd name="connsiteY45" fmla="*/ 4638711 h 7310083"/>
              <a:gd name="connsiteX46" fmla="*/ 1925680 w 7291684"/>
              <a:gd name="connsiteY46" fmla="*/ 4638711 h 7310083"/>
              <a:gd name="connsiteX47" fmla="*/ 1916306 w 7291684"/>
              <a:gd name="connsiteY47" fmla="*/ 4651209 h 7310083"/>
              <a:gd name="connsiteX48" fmla="*/ 3618764 w 7291684"/>
              <a:gd name="connsiteY48" fmla="*/ 6014147 h 7310083"/>
              <a:gd name="connsiteX49" fmla="*/ 3618764 w 7291684"/>
              <a:gd name="connsiteY49" fmla="*/ 7310084 h 7310083"/>
              <a:gd name="connsiteX50" fmla="*/ 3722911 w 7291684"/>
              <a:gd name="connsiteY50" fmla="*/ 7310084 h 7310083"/>
              <a:gd name="connsiteX51" fmla="*/ 3722911 w 7291684"/>
              <a:gd name="connsiteY51" fmla="*/ 6097464 h 7310083"/>
              <a:gd name="connsiteX52" fmla="*/ 4298498 w 7291684"/>
              <a:gd name="connsiteY52" fmla="*/ 6558142 h 7310083"/>
              <a:gd name="connsiteX53" fmla="*/ 4548798 w 7291684"/>
              <a:gd name="connsiteY53" fmla="*/ 6828924 h 7310083"/>
              <a:gd name="connsiteX54" fmla="*/ 4548798 w 7291684"/>
              <a:gd name="connsiteY54" fmla="*/ 7195174 h 7310083"/>
              <a:gd name="connsiteX55" fmla="*/ 4652945 w 7291684"/>
              <a:gd name="connsiteY55" fmla="*/ 7195174 h 7310083"/>
              <a:gd name="connsiteX56" fmla="*/ 4652945 w 7291684"/>
              <a:gd name="connsiteY56" fmla="*/ 6828924 h 7310083"/>
              <a:gd name="connsiteX57" fmla="*/ 4900468 w 7291684"/>
              <a:gd name="connsiteY57" fmla="*/ 6581748 h 7310083"/>
              <a:gd name="connsiteX58" fmla="*/ 5934301 w 7291684"/>
              <a:gd name="connsiteY58" fmla="*/ 6581748 h 7310083"/>
              <a:gd name="connsiteX59" fmla="*/ 5934301 w 7291684"/>
              <a:gd name="connsiteY59" fmla="*/ 6477601 h 7310083"/>
              <a:gd name="connsiteX60" fmla="*/ 4900468 w 7291684"/>
              <a:gd name="connsiteY60" fmla="*/ 6477601 h 7310083"/>
              <a:gd name="connsiteX61" fmla="*/ 4654334 w 7291684"/>
              <a:gd name="connsiteY61" fmla="*/ 6230426 h 7310083"/>
              <a:gd name="connsiteX62" fmla="*/ 4702936 w 7291684"/>
              <a:gd name="connsiteY62" fmla="*/ 4638711 h 7310083"/>
              <a:gd name="connsiteX63" fmla="*/ 5910347 w 7291684"/>
              <a:gd name="connsiteY63" fmla="*/ 4638711 h 7310083"/>
              <a:gd name="connsiteX64" fmla="*/ 5885699 w 7291684"/>
              <a:gd name="connsiteY64" fmla="*/ 4758133 h 7310083"/>
              <a:gd name="connsiteX65" fmla="*/ 6130098 w 7291684"/>
              <a:gd name="connsiteY65" fmla="*/ 5056341 h 7310083"/>
              <a:gd name="connsiteX66" fmla="*/ 6290832 w 7291684"/>
              <a:gd name="connsiteY66" fmla="*/ 6110656 h 7310083"/>
              <a:gd name="connsiteX67" fmla="*/ 6394979 w 7291684"/>
              <a:gd name="connsiteY67" fmla="*/ 6110656 h 7310083"/>
              <a:gd name="connsiteX68" fmla="*/ 6231815 w 7291684"/>
              <a:gd name="connsiteY68" fmla="*/ 5059118 h 7310083"/>
              <a:gd name="connsiteX69" fmla="*/ 6493571 w 7291684"/>
              <a:gd name="connsiteY69" fmla="*/ 4758133 h 7310083"/>
              <a:gd name="connsiteX70" fmla="*/ 6466145 w 7291684"/>
              <a:gd name="connsiteY70" fmla="*/ 4632115 h 7310083"/>
              <a:gd name="connsiteX71" fmla="*/ 7263913 w 7291684"/>
              <a:gd name="connsiteY71" fmla="*/ 4651209 h 7310083"/>
              <a:gd name="connsiteX72" fmla="*/ 6977508 w 7291684"/>
              <a:gd name="connsiteY72" fmla="*/ 4010010 h 7310083"/>
              <a:gd name="connsiteX73" fmla="*/ 7291685 w 7291684"/>
              <a:gd name="connsiteY73" fmla="*/ 4010010 h 7310083"/>
              <a:gd name="connsiteX74" fmla="*/ 7291685 w 7291684"/>
              <a:gd name="connsiteY74" fmla="*/ 3905863 h 7310083"/>
              <a:gd name="connsiteX75" fmla="*/ 5790578 w 7291684"/>
              <a:gd name="connsiteY75" fmla="*/ 2419337 h 7310083"/>
              <a:gd name="connsiteX76" fmla="*/ 5918679 w 7291684"/>
              <a:gd name="connsiteY76" fmla="*/ 2364486 h 7310083"/>
              <a:gd name="connsiteX77" fmla="*/ 6400186 w 7291684"/>
              <a:gd name="connsiteY77" fmla="*/ 2972705 h 7310083"/>
              <a:gd name="connsiteX78" fmla="*/ 6816774 w 7291684"/>
              <a:gd name="connsiteY78" fmla="*/ 3905863 h 7310083"/>
              <a:gd name="connsiteX79" fmla="*/ 5790578 w 7291684"/>
              <a:gd name="connsiteY79" fmla="*/ 3905863 h 7310083"/>
              <a:gd name="connsiteX80" fmla="*/ 5790578 w 7291684"/>
              <a:gd name="connsiteY80" fmla="*/ 2419337 h 7310083"/>
              <a:gd name="connsiteX81" fmla="*/ 5535071 w 7291684"/>
              <a:gd name="connsiteY81" fmla="*/ 2345739 h 7310083"/>
              <a:gd name="connsiteX82" fmla="*/ 5686431 w 7291684"/>
              <a:gd name="connsiteY82" fmla="*/ 2419337 h 7310083"/>
              <a:gd name="connsiteX83" fmla="*/ 5686431 w 7291684"/>
              <a:gd name="connsiteY83" fmla="*/ 3744782 h 7310083"/>
              <a:gd name="connsiteX84" fmla="*/ 4988646 w 7291684"/>
              <a:gd name="connsiteY84" fmla="*/ 2829676 h 7310083"/>
              <a:gd name="connsiteX85" fmla="*/ 5535071 w 7291684"/>
              <a:gd name="connsiteY85" fmla="*/ 2345739 h 7310083"/>
              <a:gd name="connsiteX86" fmla="*/ 5438908 w 7291684"/>
              <a:gd name="connsiteY86" fmla="*/ 2171814 h 7310083"/>
              <a:gd name="connsiteX87" fmla="*/ 5470500 w 7291684"/>
              <a:gd name="connsiteY87" fmla="*/ 2263463 h 7310083"/>
              <a:gd name="connsiteX88" fmla="*/ 4925116 w 7291684"/>
              <a:gd name="connsiteY88" fmla="*/ 2746359 h 7310083"/>
              <a:gd name="connsiteX89" fmla="*/ 4486657 w 7291684"/>
              <a:gd name="connsiteY89" fmla="*/ 2171814 h 7310083"/>
              <a:gd name="connsiteX90" fmla="*/ 5438908 w 7291684"/>
              <a:gd name="connsiteY90" fmla="*/ 2171814 h 7310083"/>
              <a:gd name="connsiteX91" fmla="*/ 2666513 w 7291684"/>
              <a:gd name="connsiteY91" fmla="*/ 2388787 h 7310083"/>
              <a:gd name="connsiteX92" fmla="*/ 2894942 w 7291684"/>
              <a:gd name="connsiteY92" fmla="*/ 2171814 h 7310083"/>
              <a:gd name="connsiteX93" fmla="*/ 4304399 w 7291684"/>
              <a:gd name="connsiteY93" fmla="*/ 2171814 h 7310083"/>
              <a:gd name="connsiteX94" fmla="*/ 2666513 w 7291684"/>
              <a:gd name="connsiteY94" fmla="*/ 3106013 h 7310083"/>
              <a:gd name="connsiteX95" fmla="*/ 2666513 w 7291684"/>
              <a:gd name="connsiteY95" fmla="*/ 2388787 h 7310083"/>
              <a:gd name="connsiteX96" fmla="*/ 1458754 w 7291684"/>
              <a:gd name="connsiteY96" fmla="*/ 2406839 h 7310083"/>
              <a:gd name="connsiteX97" fmla="*/ 2562366 w 7291684"/>
              <a:gd name="connsiteY97" fmla="*/ 1190748 h 7310083"/>
              <a:gd name="connsiteX98" fmla="*/ 2562366 w 7291684"/>
              <a:gd name="connsiteY98" fmla="*/ 1949633 h 7310083"/>
              <a:gd name="connsiteX99" fmla="*/ 2432182 w 7291684"/>
              <a:gd name="connsiteY99" fmla="*/ 2157233 h 7310083"/>
              <a:gd name="connsiteX100" fmla="*/ 2562366 w 7291684"/>
              <a:gd name="connsiteY100" fmla="*/ 2364833 h 7310083"/>
              <a:gd name="connsiteX101" fmla="*/ 2562366 w 7291684"/>
              <a:gd name="connsiteY101" fmla="*/ 3114345 h 7310083"/>
              <a:gd name="connsiteX102" fmla="*/ 1458754 w 7291684"/>
              <a:gd name="connsiteY102" fmla="*/ 2406839 h 7310083"/>
              <a:gd name="connsiteX103" fmla="*/ 3618764 w 7291684"/>
              <a:gd name="connsiteY103" fmla="*/ 5880838 h 7310083"/>
              <a:gd name="connsiteX104" fmla="*/ 2067320 w 7291684"/>
              <a:gd name="connsiteY104" fmla="*/ 4638711 h 7310083"/>
              <a:gd name="connsiteX105" fmla="*/ 3618764 w 7291684"/>
              <a:gd name="connsiteY105" fmla="*/ 4638711 h 7310083"/>
              <a:gd name="connsiteX106" fmla="*/ 3618764 w 7291684"/>
              <a:gd name="connsiteY106" fmla="*/ 5880838 h 7310083"/>
              <a:gd name="connsiteX107" fmla="*/ 3618764 w 7291684"/>
              <a:gd name="connsiteY107" fmla="*/ 4534564 h 7310083"/>
              <a:gd name="connsiteX108" fmla="*/ 316607 w 7291684"/>
              <a:gd name="connsiteY108" fmla="*/ 4534564 h 7310083"/>
              <a:gd name="connsiteX109" fmla="*/ 2592568 w 7291684"/>
              <a:gd name="connsiteY109" fmla="*/ 3257721 h 7310083"/>
              <a:gd name="connsiteX110" fmla="*/ 3445533 w 7291684"/>
              <a:gd name="connsiteY110" fmla="*/ 3804840 h 7310083"/>
              <a:gd name="connsiteX111" fmla="*/ 3438937 w 7291684"/>
              <a:gd name="connsiteY111" fmla="*/ 3858302 h 7310083"/>
              <a:gd name="connsiteX112" fmla="*/ 3618764 w 7291684"/>
              <a:gd name="connsiteY112" fmla="*/ 4083607 h 7310083"/>
              <a:gd name="connsiteX113" fmla="*/ 3618764 w 7291684"/>
              <a:gd name="connsiteY113" fmla="*/ 4534564 h 7310083"/>
              <a:gd name="connsiteX114" fmla="*/ 3670838 w 7291684"/>
              <a:gd name="connsiteY114" fmla="*/ 3626749 h 7310083"/>
              <a:gd name="connsiteX115" fmla="*/ 3492052 w 7291684"/>
              <a:gd name="connsiteY115" fmla="*/ 3710760 h 7310083"/>
              <a:gd name="connsiteX116" fmla="*/ 2695674 w 7291684"/>
              <a:gd name="connsiteY116" fmla="*/ 3200093 h 7310083"/>
              <a:gd name="connsiteX117" fmla="*/ 4418267 w 7291684"/>
              <a:gd name="connsiteY117" fmla="*/ 2233608 h 7310083"/>
              <a:gd name="connsiteX118" fmla="*/ 4848047 w 7291684"/>
              <a:gd name="connsiteY118" fmla="*/ 2814401 h 7310083"/>
              <a:gd name="connsiteX119" fmla="*/ 4848047 w 7291684"/>
              <a:gd name="connsiteY119" fmla="*/ 2814748 h 7310083"/>
              <a:gd name="connsiteX120" fmla="*/ 3843375 w 7291684"/>
              <a:gd name="connsiteY120" fmla="*/ 3704512 h 7310083"/>
              <a:gd name="connsiteX121" fmla="*/ 3670838 w 7291684"/>
              <a:gd name="connsiteY121" fmla="*/ 3626749 h 7310083"/>
              <a:gd name="connsiteX122" fmla="*/ 4501584 w 7291684"/>
              <a:gd name="connsiteY122" fmla="*/ 4534564 h 7310083"/>
              <a:gd name="connsiteX123" fmla="*/ 3722911 w 7291684"/>
              <a:gd name="connsiteY123" fmla="*/ 4534564 h 7310083"/>
              <a:gd name="connsiteX124" fmla="*/ 3722911 w 7291684"/>
              <a:gd name="connsiteY124" fmla="*/ 4083607 h 7310083"/>
              <a:gd name="connsiteX125" fmla="*/ 3823240 w 7291684"/>
              <a:gd name="connsiteY125" fmla="*/ 4032228 h 7310083"/>
              <a:gd name="connsiteX126" fmla="*/ 4501584 w 7291684"/>
              <a:gd name="connsiteY126" fmla="*/ 4534564 h 7310083"/>
              <a:gd name="connsiteX127" fmla="*/ 4550187 w 7291684"/>
              <a:gd name="connsiteY127" fmla="*/ 6229731 h 7310083"/>
              <a:gd name="connsiteX128" fmla="*/ 4312037 w 7291684"/>
              <a:gd name="connsiteY128" fmla="*/ 6435595 h 7310083"/>
              <a:gd name="connsiteX129" fmla="*/ 3722911 w 7291684"/>
              <a:gd name="connsiteY129" fmla="*/ 5964156 h 7310083"/>
              <a:gd name="connsiteX130" fmla="*/ 3722911 w 7291684"/>
              <a:gd name="connsiteY130" fmla="*/ 4638711 h 7310083"/>
              <a:gd name="connsiteX131" fmla="*/ 4598441 w 7291684"/>
              <a:gd name="connsiteY131" fmla="*/ 4638711 h 7310083"/>
              <a:gd name="connsiteX132" fmla="*/ 4550187 w 7291684"/>
              <a:gd name="connsiteY132" fmla="*/ 6229731 h 7310083"/>
              <a:gd name="connsiteX133" fmla="*/ 5984292 w 7291684"/>
              <a:gd name="connsiteY133" fmla="*/ 4534564 h 7310083"/>
              <a:gd name="connsiteX134" fmla="*/ 4676899 w 7291684"/>
              <a:gd name="connsiteY134" fmla="*/ 4534564 h 7310083"/>
              <a:gd name="connsiteX135" fmla="*/ 3884339 w 7291684"/>
              <a:gd name="connsiteY135" fmla="*/ 3948216 h 7310083"/>
              <a:gd name="connsiteX136" fmla="*/ 3884339 w 7291684"/>
              <a:gd name="connsiteY136" fmla="*/ 3947869 h 7310083"/>
              <a:gd name="connsiteX137" fmla="*/ 3902392 w 7291684"/>
              <a:gd name="connsiteY137" fmla="*/ 3858302 h 7310083"/>
              <a:gd name="connsiteX138" fmla="*/ 3894407 w 7291684"/>
              <a:gd name="connsiteY138" fmla="*/ 3798591 h 7310083"/>
              <a:gd name="connsiteX139" fmla="*/ 4910535 w 7291684"/>
              <a:gd name="connsiteY139" fmla="*/ 2898760 h 7310083"/>
              <a:gd name="connsiteX140" fmla="*/ 6077677 w 7291684"/>
              <a:gd name="connsiteY140" fmla="*/ 4475894 h 7310083"/>
              <a:gd name="connsiteX141" fmla="*/ 5984292 w 7291684"/>
              <a:gd name="connsiteY141" fmla="*/ 4534564 h 7310083"/>
              <a:gd name="connsiteX142" fmla="*/ 7101096 w 7291684"/>
              <a:gd name="connsiteY142" fmla="*/ 4542201 h 7310083"/>
              <a:gd name="connsiteX143" fmla="*/ 6384911 w 7291684"/>
              <a:gd name="connsiteY143" fmla="*/ 4525538 h 7310083"/>
              <a:gd name="connsiteX144" fmla="*/ 6229732 w 7291684"/>
              <a:gd name="connsiteY144" fmla="*/ 4457148 h 7310083"/>
              <a:gd name="connsiteX145" fmla="*/ 5888824 w 7291684"/>
              <a:gd name="connsiteY145" fmla="*/ 4010010 h 7310083"/>
              <a:gd name="connsiteX146" fmla="*/ 6863293 w 7291684"/>
              <a:gd name="connsiteY146" fmla="*/ 4010010 h 7310083"/>
              <a:gd name="connsiteX147" fmla="*/ 7101096 w 7291684"/>
              <a:gd name="connsiteY147" fmla="*/ 4542201 h 73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91684" h="7310083">
                <a:moveTo>
                  <a:pt x="7291685" y="3905863"/>
                </a:moveTo>
                <a:lnTo>
                  <a:pt x="6930989" y="3905863"/>
                </a:lnTo>
                <a:lnTo>
                  <a:pt x="6489752" y="2918201"/>
                </a:lnTo>
                <a:lnTo>
                  <a:pt x="5990888" y="2288458"/>
                </a:lnTo>
                <a:cubicBezTo>
                  <a:pt x="6023520" y="2240204"/>
                  <a:pt x="6042267" y="2182229"/>
                  <a:pt x="6042267" y="2119740"/>
                </a:cubicBezTo>
                <a:cubicBezTo>
                  <a:pt x="6042267" y="2054822"/>
                  <a:pt x="6021785" y="1994764"/>
                  <a:pt x="5987069" y="1945467"/>
                </a:cubicBezTo>
                <a:lnTo>
                  <a:pt x="6543562" y="1452505"/>
                </a:lnTo>
                <a:lnTo>
                  <a:pt x="6474477" y="1374394"/>
                </a:lnTo>
                <a:lnTo>
                  <a:pt x="5913125" y="1871523"/>
                </a:lnTo>
                <a:cubicBezTo>
                  <a:pt x="5863828" y="1836460"/>
                  <a:pt x="5803423" y="1815978"/>
                  <a:pt x="5738505" y="1815978"/>
                </a:cubicBezTo>
                <a:cubicBezTo>
                  <a:pt x="5685042" y="1815978"/>
                  <a:pt x="5634358" y="1829864"/>
                  <a:pt x="5590616" y="1854512"/>
                </a:cubicBezTo>
                <a:lnTo>
                  <a:pt x="3697222" y="0"/>
                </a:lnTo>
                <a:lnTo>
                  <a:pt x="3624319" y="74639"/>
                </a:lnTo>
                <a:lnTo>
                  <a:pt x="5509034" y="1920472"/>
                </a:lnTo>
                <a:cubicBezTo>
                  <a:pt x="5473624" y="1961437"/>
                  <a:pt x="5448629" y="2011774"/>
                  <a:pt x="5438908" y="2067667"/>
                </a:cubicBezTo>
                <a:lnTo>
                  <a:pt x="2877584" y="2067667"/>
                </a:lnTo>
                <a:cubicBezTo>
                  <a:pt x="2842868" y="1985043"/>
                  <a:pt x="2761634" y="1926721"/>
                  <a:pt x="2666513" y="1925680"/>
                </a:cubicBezTo>
                <a:lnTo>
                  <a:pt x="2666513" y="1083824"/>
                </a:lnTo>
                <a:lnTo>
                  <a:pt x="3020960" y="849146"/>
                </a:lnTo>
                <a:lnTo>
                  <a:pt x="3044220" y="805751"/>
                </a:lnTo>
                <a:lnTo>
                  <a:pt x="3044220" y="144764"/>
                </a:lnTo>
                <a:lnTo>
                  <a:pt x="2940072" y="144764"/>
                </a:lnTo>
                <a:lnTo>
                  <a:pt x="2940072" y="777632"/>
                </a:lnTo>
                <a:lnTo>
                  <a:pt x="2585625" y="1012310"/>
                </a:lnTo>
                <a:lnTo>
                  <a:pt x="2579376" y="1024113"/>
                </a:lnTo>
                <a:lnTo>
                  <a:pt x="2575905" y="1020989"/>
                </a:lnTo>
                <a:lnTo>
                  <a:pt x="1356342" y="2364833"/>
                </a:lnTo>
                <a:lnTo>
                  <a:pt x="269394" y="2349558"/>
                </a:lnTo>
                <a:lnTo>
                  <a:pt x="268005" y="2453705"/>
                </a:lnTo>
                <a:lnTo>
                  <a:pt x="1266082" y="2467939"/>
                </a:lnTo>
                <a:lnTo>
                  <a:pt x="0" y="3923915"/>
                </a:lnTo>
                <a:lnTo>
                  <a:pt x="78457" y="3992305"/>
                </a:lnTo>
                <a:lnTo>
                  <a:pt x="1388628" y="2485644"/>
                </a:lnTo>
                <a:lnTo>
                  <a:pt x="2502308" y="3199745"/>
                </a:lnTo>
                <a:lnTo>
                  <a:pt x="140599" y="4546714"/>
                </a:lnTo>
                <a:lnTo>
                  <a:pt x="174273" y="4638711"/>
                </a:lnTo>
                <a:lnTo>
                  <a:pt x="1693085" y="4638711"/>
                </a:lnTo>
                <a:lnTo>
                  <a:pt x="1693085" y="6207861"/>
                </a:lnTo>
                <a:lnTo>
                  <a:pt x="1745158" y="6259934"/>
                </a:lnTo>
                <a:lnTo>
                  <a:pt x="2125295" y="6259934"/>
                </a:lnTo>
                <a:lnTo>
                  <a:pt x="2125295" y="6988269"/>
                </a:lnTo>
                <a:lnTo>
                  <a:pt x="2229442" y="6988269"/>
                </a:lnTo>
                <a:lnTo>
                  <a:pt x="2229442" y="6207861"/>
                </a:lnTo>
                <a:lnTo>
                  <a:pt x="2177369" y="6155787"/>
                </a:lnTo>
                <a:lnTo>
                  <a:pt x="1797232" y="6155787"/>
                </a:lnTo>
                <a:lnTo>
                  <a:pt x="1797232" y="4638711"/>
                </a:lnTo>
                <a:lnTo>
                  <a:pt x="1925680" y="4638711"/>
                </a:lnTo>
                <a:lnTo>
                  <a:pt x="1916306" y="4651209"/>
                </a:lnTo>
                <a:lnTo>
                  <a:pt x="3618764" y="6014147"/>
                </a:lnTo>
                <a:lnTo>
                  <a:pt x="3618764" y="7310084"/>
                </a:lnTo>
                <a:lnTo>
                  <a:pt x="3722911" y="7310084"/>
                </a:lnTo>
                <a:lnTo>
                  <a:pt x="3722911" y="6097464"/>
                </a:lnTo>
                <a:lnTo>
                  <a:pt x="4298498" y="6558142"/>
                </a:lnTo>
                <a:cubicBezTo>
                  <a:pt x="4311343" y="6694922"/>
                  <a:pt x="4415142" y="6805664"/>
                  <a:pt x="4548798" y="6828924"/>
                </a:cubicBezTo>
                <a:lnTo>
                  <a:pt x="4548798" y="7195174"/>
                </a:lnTo>
                <a:lnTo>
                  <a:pt x="4652945" y="7195174"/>
                </a:lnTo>
                <a:lnTo>
                  <a:pt x="4652945" y="6828924"/>
                </a:lnTo>
                <a:cubicBezTo>
                  <a:pt x="4778963" y="6807053"/>
                  <a:pt x="4878597" y="6707419"/>
                  <a:pt x="4900468" y="6581748"/>
                </a:cubicBezTo>
                <a:lnTo>
                  <a:pt x="5934301" y="6581748"/>
                </a:lnTo>
                <a:lnTo>
                  <a:pt x="5934301" y="6477601"/>
                </a:lnTo>
                <a:lnTo>
                  <a:pt x="4900468" y="6477601"/>
                </a:lnTo>
                <a:cubicBezTo>
                  <a:pt x="4878597" y="6351930"/>
                  <a:pt x="4779657" y="6252644"/>
                  <a:pt x="4654334" y="6230426"/>
                </a:cubicBezTo>
                <a:lnTo>
                  <a:pt x="4702936" y="4638711"/>
                </a:lnTo>
                <a:lnTo>
                  <a:pt x="5910347" y="4638711"/>
                </a:lnTo>
                <a:cubicBezTo>
                  <a:pt x="5894378" y="4675509"/>
                  <a:pt x="5885699" y="4715780"/>
                  <a:pt x="5885699" y="4758133"/>
                </a:cubicBezTo>
                <a:cubicBezTo>
                  <a:pt x="5885699" y="4905328"/>
                  <a:pt x="5990888" y="5028568"/>
                  <a:pt x="6130098" y="5056341"/>
                </a:cubicBezTo>
                <a:lnTo>
                  <a:pt x="6290832" y="6110656"/>
                </a:lnTo>
                <a:lnTo>
                  <a:pt x="6394979" y="6110656"/>
                </a:lnTo>
                <a:lnTo>
                  <a:pt x="6231815" y="5059118"/>
                </a:lnTo>
                <a:cubicBezTo>
                  <a:pt x="6379356" y="5038636"/>
                  <a:pt x="6493571" y="4911576"/>
                  <a:pt x="6493571" y="4758133"/>
                </a:cubicBezTo>
                <a:cubicBezTo>
                  <a:pt x="6493571" y="4713350"/>
                  <a:pt x="6483851" y="4670649"/>
                  <a:pt x="6466145" y="4632115"/>
                </a:cubicBezTo>
                <a:lnTo>
                  <a:pt x="7263913" y="4651209"/>
                </a:lnTo>
                <a:lnTo>
                  <a:pt x="6977508" y="4010010"/>
                </a:lnTo>
                <a:lnTo>
                  <a:pt x="7291685" y="4010010"/>
                </a:lnTo>
                <a:lnTo>
                  <a:pt x="7291685" y="3905863"/>
                </a:lnTo>
                <a:close/>
                <a:moveTo>
                  <a:pt x="5790578" y="2419337"/>
                </a:moveTo>
                <a:cubicBezTo>
                  <a:pt x="5837792" y="2411005"/>
                  <a:pt x="5881533" y="2391911"/>
                  <a:pt x="5918679" y="2364486"/>
                </a:cubicBezTo>
                <a:lnTo>
                  <a:pt x="6400186" y="2972705"/>
                </a:lnTo>
                <a:lnTo>
                  <a:pt x="6816774" y="3905863"/>
                </a:lnTo>
                <a:lnTo>
                  <a:pt x="5790578" y="3905863"/>
                </a:lnTo>
                <a:lnTo>
                  <a:pt x="5790578" y="2419337"/>
                </a:lnTo>
                <a:close/>
                <a:moveTo>
                  <a:pt x="5535071" y="2345739"/>
                </a:moveTo>
                <a:cubicBezTo>
                  <a:pt x="5576730" y="2383232"/>
                  <a:pt x="5628803" y="2409269"/>
                  <a:pt x="5686431" y="2419337"/>
                </a:cubicBezTo>
                <a:lnTo>
                  <a:pt x="5686431" y="3744782"/>
                </a:lnTo>
                <a:lnTo>
                  <a:pt x="4988646" y="2829676"/>
                </a:lnTo>
                <a:lnTo>
                  <a:pt x="5535071" y="2345739"/>
                </a:lnTo>
                <a:close/>
                <a:moveTo>
                  <a:pt x="5438908" y="2171814"/>
                </a:moveTo>
                <a:cubicBezTo>
                  <a:pt x="5444463" y="2204447"/>
                  <a:pt x="5455225" y="2235344"/>
                  <a:pt x="5470500" y="2263463"/>
                </a:cubicBezTo>
                <a:lnTo>
                  <a:pt x="4925116" y="2746359"/>
                </a:lnTo>
                <a:lnTo>
                  <a:pt x="4486657" y="2171814"/>
                </a:lnTo>
                <a:lnTo>
                  <a:pt x="5438908" y="2171814"/>
                </a:lnTo>
                <a:close/>
                <a:moveTo>
                  <a:pt x="2666513" y="2388787"/>
                </a:moveTo>
                <a:cubicBezTo>
                  <a:pt x="2788365" y="2387398"/>
                  <a:pt x="2887652" y="2291930"/>
                  <a:pt x="2894942" y="2171814"/>
                </a:cubicBezTo>
                <a:lnTo>
                  <a:pt x="4304399" y="2171814"/>
                </a:lnTo>
                <a:lnTo>
                  <a:pt x="2666513" y="3106013"/>
                </a:lnTo>
                <a:lnTo>
                  <a:pt x="2666513" y="2388787"/>
                </a:lnTo>
                <a:close/>
                <a:moveTo>
                  <a:pt x="1458754" y="2406839"/>
                </a:moveTo>
                <a:lnTo>
                  <a:pt x="2562366" y="1190748"/>
                </a:lnTo>
                <a:lnTo>
                  <a:pt x="2562366" y="1949633"/>
                </a:lnTo>
                <a:cubicBezTo>
                  <a:pt x="2485297" y="1986779"/>
                  <a:pt x="2432182" y="2065931"/>
                  <a:pt x="2432182" y="2157233"/>
                </a:cubicBezTo>
                <a:cubicBezTo>
                  <a:pt x="2432182" y="2248535"/>
                  <a:pt x="2485297" y="2327687"/>
                  <a:pt x="2562366" y="2364833"/>
                </a:cubicBezTo>
                <a:lnTo>
                  <a:pt x="2562366" y="3114345"/>
                </a:lnTo>
                <a:lnTo>
                  <a:pt x="1458754" y="2406839"/>
                </a:lnTo>
                <a:close/>
                <a:moveTo>
                  <a:pt x="3618764" y="5880838"/>
                </a:moveTo>
                <a:lnTo>
                  <a:pt x="2067320" y="4638711"/>
                </a:lnTo>
                <a:lnTo>
                  <a:pt x="3618764" y="4638711"/>
                </a:lnTo>
                <a:lnTo>
                  <a:pt x="3618764" y="5880838"/>
                </a:lnTo>
                <a:close/>
                <a:moveTo>
                  <a:pt x="3618764" y="4534564"/>
                </a:moveTo>
                <a:lnTo>
                  <a:pt x="316607" y="4534564"/>
                </a:lnTo>
                <a:lnTo>
                  <a:pt x="2592568" y="3257721"/>
                </a:lnTo>
                <a:lnTo>
                  <a:pt x="3445533" y="3804840"/>
                </a:lnTo>
                <a:cubicBezTo>
                  <a:pt x="3441020" y="3821851"/>
                  <a:pt x="3438937" y="3839903"/>
                  <a:pt x="3438937" y="3858302"/>
                </a:cubicBezTo>
                <a:cubicBezTo>
                  <a:pt x="3438937" y="3968004"/>
                  <a:pt x="3516006" y="4060347"/>
                  <a:pt x="3618764" y="4083607"/>
                </a:cubicBezTo>
                <a:lnTo>
                  <a:pt x="3618764" y="4534564"/>
                </a:lnTo>
                <a:close/>
                <a:moveTo>
                  <a:pt x="3670838" y="3626749"/>
                </a:moveTo>
                <a:cubicBezTo>
                  <a:pt x="3598976" y="3626749"/>
                  <a:pt x="3534752" y="3659728"/>
                  <a:pt x="3492052" y="3710760"/>
                </a:cubicBezTo>
                <a:lnTo>
                  <a:pt x="2695674" y="3200093"/>
                </a:lnTo>
                <a:lnTo>
                  <a:pt x="4418267" y="2233608"/>
                </a:lnTo>
                <a:lnTo>
                  <a:pt x="4848047" y="2814401"/>
                </a:lnTo>
                <a:lnTo>
                  <a:pt x="4848047" y="2814748"/>
                </a:lnTo>
                <a:lnTo>
                  <a:pt x="3843375" y="3704512"/>
                </a:lnTo>
                <a:cubicBezTo>
                  <a:pt x="3801369" y="3656951"/>
                  <a:pt x="3739575" y="3626749"/>
                  <a:pt x="3670838" y="3626749"/>
                </a:cubicBezTo>
                <a:close/>
                <a:moveTo>
                  <a:pt x="4501584" y="4534564"/>
                </a:moveTo>
                <a:lnTo>
                  <a:pt x="3722911" y="4534564"/>
                </a:lnTo>
                <a:lnTo>
                  <a:pt x="3722911" y="4083607"/>
                </a:lnTo>
                <a:cubicBezTo>
                  <a:pt x="3760751" y="4075275"/>
                  <a:pt x="3795120" y="4057223"/>
                  <a:pt x="3823240" y="4032228"/>
                </a:cubicBezTo>
                <a:lnTo>
                  <a:pt x="4501584" y="4534564"/>
                </a:lnTo>
                <a:close/>
                <a:moveTo>
                  <a:pt x="4550187" y="6229731"/>
                </a:moveTo>
                <a:cubicBezTo>
                  <a:pt x="4438055" y="6248825"/>
                  <a:pt x="4346752" y="6329365"/>
                  <a:pt x="4312037" y="6435595"/>
                </a:cubicBezTo>
                <a:lnTo>
                  <a:pt x="3722911" y="5964156"/>
                </a:lnTo>
                <a:lnTo>
                  <a:pt x="3722911" y="4638711"/>
                </a:lnTo>
                <a:lnTo>
                  <a:pt x="4598441" y="4638711"/>
                </a:lnTo>
                <a:lnTo>
                  <a:pt x="4550187" y="6229731"/>
                </a:lnTo>
                <a:close/>
                <a:moveTo>
                  <a:pt x="5984292" y="4534564"/>
                </a:moveTo>
                <a:lnTo>
                  <a:pt x="4676899" y="4534564"/>
                </a:lnTo>
                <a:lnTo>
                  <a:pt x="3884339" y="3948216"/>
                </a:lnTo>
                <a:lnTo>
                  <a:pt x="3884339" y="3947869"/>
                </a:lnTo>
                <a:cubicBezTo>
                  <a:pt x="3896143" y="3920096"/>
                  <a:pt x="3902392" y="3889894"/>
                  <a:pt x="3902392" y="3858302"/>
                </a:cubicBezTo>
                <a:cubicBezTo>
                  <a:pt x="3902392" y="3837820"/>
                  <a:pt x="3899614" y="3817685"/>
                  <a:pt x="3894407" y="3798591"/>
                </a:cubicBezTo>
                <a:lnTo>
                  <a:pt x="4910535" y="2898760"/>
                </a:lnTo>
                <a:lnTo>
                  <a:pt x="6077677" y="4475894"/>
                </a:lnTo>
                <a:cubicBezTo>
                  <a:pt x="6042962" y="4489434"/>
                  <a:pt x="6011370" y="4509568"/>
                  <a:pt x="5984292" y="4534564"/>
                </a:cubicBezTo>
                <a:close/>
                <a:moveTo>
                  <a:pt x="7101096" y="4542201"/>
                </a:moveTo>
                <a:lnTo>
                  <a:pt x="6384911" y="4525538"/>
                </a:lnTo>
                <a:cubicBezTo>
                  <a:pt x="6341863" y="4489086"/>
                  <a:pt x="6288401" y="4464785"/>
                  <a:pt x="6229732" y="4457148"/>
                </a:cubicBezTo>
                <a:lnTo>
                  <a:pt x="5888824" y="4010010"/>
                </a:lnTo>
                <a:lnTo>
                  <a:pt x="6863293" y="4010010"/>
                </a:lnTo>
                <a:lnTo>
                  <a:pt x="7101096" y="4542201"/>
                </a:lnTo>
                <a:close/>
              </a:path>
            </a:pathLst>
          </a:custGeom>
          <a:solidFill>
            <a:schemeClr val="tx1"/>
          </a:solidFill>
          <a:ln w="34698" cap="flat">
            <a:noFill/>
            <a:prstDash val="solid"/>
            <a:miter/>
          </a:ln>
        </p:spPr>
        <p:txBody>
          <a:bodyPr rtlCol="0" anchor="ctr"/>
          <a:lstStyle/>
          <a:p>
            <a:endParaRPr lang="en-GB"/>
          </a:p>
        </p:txBody>
      </p:sp>
      <p:sp>
        <p:nvSpPr>
          <p:cNvPr id="3" name="Oval 2">
            <a:extLst>
              <a:ext uri="{FF2B5EF4-FFF2-40B4-BE49-F238E27FC236}">
                <a16:creationId xmlns:a16="http://schemas.microsoft.com/office/drawing/2014/main" id="{D1757A87-29B9-4524-A1C8-5D80459F9E54}"/>
              </a:ext>
            </a:extLst>
          </p:cNvPr>
          <p:cNvSpPr/>
          <p:nvPr userDrawn="1"/>
        </p:nvSpPr>
        <p:spPr>
          <a:xfrm>
            <a:off x="5365950" y="906180"/>
            <a:ext cx="529840" cy="529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a:extLst>
              <a:ext uri="{FF2B5EF4-FFF2-40B4-BE49-F238E27FC236}">
                <a16:creationId xmlns:a16="http://schemas.microsoft.com/office/drawing/2014/main" id="{894E841A-4335-410E-80AA-20B973B6DD68}"/>
              </a:ext>
            </a:extLst>
          </p:cNvPr>
          <p:cNvSpPr>
            <a:spLocks noGrp="1"/>
          </p:cNvSpPr>
          <p:nvPr>
            <p:ph type="pic" sz="quarter" idx="11"/>
          </p:nvPr>
        </p:nvSpPr>
        <p:spPr>
          <a:xfrm>
            <a:off x="846298" y="1187880"/>
            <a:ext cx="1622827" cy="1566001"/>
          </a:xfrm>
          <a:prstGeom prst="ellipse">
            <a:avLst/>
          </a:prstGeom>
          <a:solidFill>
            <a:schemeClr val="accent2"/>
          </a:solidFill>
          <a:ln w="57150">
            <a:solidFill>
              <a:schemeClr val="tx1"/>
            </a:solidFill>
          </a:ln>
        </p:spPr>
        <p:txBody>
          <a:bodyPr/>
          <a:lstStyle/>
          <a:p>
            <a:endParaRPr lang="en-GB" dirty="0"/>
          </a:p>
        </p:txBody>
      </p:sp>
      <p:sp>
        <p:nvSpPr>
          <p:cNvPr id="12" name="Picture Placeholder 9">
            <a:extLst>
              <a:ext uri="{FF2B5EF4-FFF2-40B4-BE49-F238E27FC236}">
                <a16:creationId xmlns:a16="http://schemas.microsoft.com/office/drawing/2014/main" id="{970F5946-DFFE-4C9D-9B40-A4FF1E86B848}"/>
              </a:ext>
            </a:extLst>
          </p:cNvPr>
          <p:cNvSpPr>
            <a:spLocks noGrp="1"/>
          </p:cNvSpPr>
          <p:nvPr>
            <p:ph type="pic" sz="quarter" idx="12"/>
          </p:nvPr>
        </p:nvSpPr>
        <p:spPr>
          <a:xfrm>
            <a:off x="4211918" y="1348694"/>
            <a:ext cx="1163932" cy="1123175"/>
          </a:xfrm>
          <a:prstGeom prst="ellipse">
            <a:avLst/>
          </a:prstGeom>
          <a:solidFill>
            <a:schemeClr val="accent2"/>
          </a:solidFill>
          <a:ln w="57150">
            <a:solidFill>
              <a:schemeClr val="tx1"/>
            </a:solidFill>
          </a:ln>
        </p:spPr>
        <p:txBody>
          <a:bodyPr/>
          <a:lstStyle/>
          <a:p>
            <a:endParaRPr lang="en-GB" dirty="0"/>
          </a:p>
        </p:txBody>
      </p:sp>
      <p:sp>
        <p:nvSpPr>
          <p:cNvPr id="13" name="Picture Placeholder 9">
            <a:extLst>
              <a:ext uri="{FF2B5EF4-FFF2-40B4-BE49-F238E27FC236}">
                <a16:creationId xmlns:a16="http://schemas.microsoft.com/office/drawing/2014/main" id="{72285348-C0FC-401E-BCD1-5083EA286EBD}"/>
              </a:ext>
            </a:extLst>
          </p:cNvPr>
          <p:cNvSpPr>
            <a:spLocks noGrp="1"/>
          </p:cNvSpPr>
          <p:nvPr>
            <p:ph type="pic" sz="quarter" idx="13"/>
          </p:nvPr>
        </p:nvSpPr>
        <p:spPr>
          <a:xfrm>
            <a:off x="4797473" y="5879510"/>
            <a:ext cx="1156753" cy="1116247"/>
          </a:xfrm>
          <a:prstGeom prst="ellipse">
            <a:avLst/>
          </a:prstGeom>
          <a:solidFill>
            <a:schemeClr val="accent2"/>
          </a:solidFill>
          <a:ln w="57150">
            <a:solidFill>
              <a:schemeClr val="tx1"/>
            </a:solidFill>
          </a:ln>
        </p:spPr>
        <p:txBody>
          <a:bodyPr/>
          <a:lstStyle/>
          <a:p>
            <a:endParaRPr lang="en-GB" dirty="0"/>
          </a:p>
        </p:txBody>
      </p:sp>
      <p:sp>
        <p:nvSpPr>
          <p:cNvPr id="14" name="Picture Placeholder 9">
            <a:extLst>
              <a:ext uri="{FF2B5EF4-FFF2-40B4-BE49-F238E27FC236}">
                <a16:creationId xmlns:a16="http://schemas.microsoft.com/office/drawing/2014/main" id="{196A71C3-4762-4B6E-B69F-040CA6AFD4B7}"/>
              </a:ext>
            </a:extLst>
          </p:cNvPr>
          <p:cNvSpPr>
            <a:spLocks noGrp="1"/>
          </p:cNvSpPr>
          <p:nvPr>
            <p:ph type="pic" sz="quarter" idx="14"/>
          </p:nvPr>
        </p:nvSpPr>
        <p:spPr>
          <a:xfrm>
            <a:off x="4567372" y="3292268"/>
            <a:ext cx="1830957" cy="1766843"/>
          </a:xfrm>
          <a:prstGeom prst="ellipse">
            <a:avLst/>
          </a:prstGeom>
          <a:solidFill>
            <a:schemeClr val="accent2"/>
          </a:solidFill>
          <a:ln w="57150">
            <a:solidFill>
              <a:schemeClr val="tx1"/>
            </a:solidFill>
          </a:ln>
        </p:spPr>
        <p:txBody>
          <a:bodyPr/>
          <a:lstStyle/>
          <a:p>
            <a:endParaRPr lang="en-GB" dirty="0"/>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13F8431-5342-481A-A966-59951CA794F7}"/>
              </a:ext>
            </a:extLst>
          </p:cNvPr>
          <p:cNvSpPr/>
          <p:nvPr userDrawn="1"/>
        </p:nvSpPr>
        <p:spPr>
          <a:xfrm>
            <a:off x="1177334" y="0"/>
            <a:ext cx="3774669" cy="166254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bwMode="ltGray">
          <a:xfrm>
            <a:off x="6129304" y="0"/>
            <a:ext cx="6062696"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hasCustomPrompt="1"/>
          </p:nvPr>
        </p:nvSpPr>
        <p:spPr>
          <a:xfrm>
            <a:off x="0" y="3057136"/>
            <a:ext cx="6129304" cy="3058786"/>
          </a:xfrm>
        </p:spPr>
        <p:txBody>
          <a:bodyPr anchor="t" anchorCtr="0"/>
          <a:lstStyle>
            <a:lvl1pPr algn="ctr" defTabSz="914400" rtl="0" eaLnBrk="1" latinLnBrk="0" hangingPunct="1">
              <a:lnSpc>
                <a:spcPct val="90000"/>
              </a:lnSpc>
              <a:spcBef>
                <a:spcPct val="0"/>
              </a:spcBef>
              <a:spcAft>
                <a:spcPts val="3000"/>
              </a:spcAft>
              <a:buNone/>
              <a:defRPr lang="en-US" sz="32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797806"/>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pic>
        <p:nvPicPr>
          <p:cNvPr id="9" name="Picture 8" descr="A picture containing text, outdoor, window&#10;&#10;Description automatically generated">
            <a:extLst>
              <a:ext uri="{FF2B5EF4-FFF2-40B4-BE49-F238E27FC236}">
                <a16:creationId xmlns:a16="http://schemas.microsoft.com/office/drawing/2014/main" id="{AC821B2A-5A1E-411B-85BB-DDCB70655B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608" y="6155857"/>
            <a:ext cx="1198011" cy="565618"/>
          </a:xfrm>
          <a:prstGeom prst="rect">
            <a:avLst/>
          </a:prstGeom>
        </p:spPr>
      </p:pic>
    </p:spTree>
    <p:extLst>
      <p:ext uri="{BB962C8B-B14F-4D97-AF65-F5344CB8AC3E}">
        <p14:creationId xmlns:p14="http://schemas.microsoft.com/office/powerpoint/2010/main" val="188823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F4EDFAC-38C1-4C93-AA21-8D25E0B3E41E}"/>
              </a:ext>
            </a:extLst>
          </p:cNvPr>
          <p:cNvSpPr/>
          <p:nvPr userDrawn="1"/>
        </p:nvSpPr>
        <p:spPr>
          <a:xfrm>
            <a:off x="7255885" y="0"/>
            <a:ext cx="3774669" cy="166254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bwMode="ltGray">
          <a:xfrm flipH="1">
            <a:off x="-1"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hasCustomPrompt="1"/>
          </p:nvPr>
        </p:nvSpPr>
        <p:spPr>
          <a:xfrm>
            <a:off x="6094443" y="3043985"/>
            <a:ext cx="6097555" cy="3169586"/>
          </a:xfrm>
        </p:spPr>
        <p:txBody>
          <a:bodyPr anchor="t" anchorCtr="0"/>
          <a:lstStyle>
            <a:lvl1pPr algn="ctr" defTabSz="914400" rtl="0" eaLnBrk="1" latinLnBrk="0" hangingPunct="1">
              <a:lnSpc>
                <a:spcPct val="90000"/>
              </a:lnSpc>
              <a:spcBef>
                <a:spcPct val="0"/>
              </a:spcBef>
              <a:spcAft>
                <a:spcPts val="3000"/>
              </a:spcAft>
              <a:buNone/>
              <a:defRPr lang="en-US" sz="32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9"/>
          </p:nvPr>
        </p:nvSpPr>
        <p:spPr>
          <a:xfrm>
            <a:off x="6094443" y="1813879"/>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dirty="0"/>
              <a:t>Click to edit Master text styles</a:t>
            </a:r>
          </a:p>
        </p:txBody>
      </p:sp>
      <p:sp>
        <p:nvSpPr>
          <p:cNvPr id="10" name="Content Placeholder 2"/>
          <p:cNvSpPr>
            <a:spLocks noGrp="1"/>
          </p:cNvSpPr>
          <p:nvPr>
            <p:ph idx="18" hasCustomPrompt="1"/>
          </p:nvPr>
        </p:nvSpPr>
        <p:spPr>
          <a:xfrm>
            <a:off x="795449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7" name="Picture 6" descr="A picture containing text, outdoor, window&#10;&#10;Description automatically generated">
            <a:extLst>
              <a:ext uri="{FF2B5EF4-FFF2-40B4-BE49-F238E27FC236}">
                <a16:creationId xmlns:a16="http://schemas.microsoft.com/office/drawing/2014/main" id="{E90B1A77-EA27-41A0-B7F6-79517249C2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6306" y="6155857"/>
            <a:ext cx="1198011" cy="565618"/>
          </a:xfrm>
          <a:prstGeom prst="rect">
            <a:avLst/>
          </a:prstGeom>
        </p:spPr>
      </p:pic>
    </p:spTree>
    <p:extLst>
      <p:ext uri="{BB962C8B-B14F-4D97-AF65-F5344CB8AC3E}">
        <p14:creationId xmlns:p14="http://schemas.microsoft.com/office/powerpoint/2010/main" val="17982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2DFA8E7-E8D7-46B5-852E-A9580466587E}"/>
              </a:ext>
            </a:extLst>
          </p:cNvPr>
          <p:cNvSpPr/>
          <p:nvPr userDrawn="1"/>
        </p:nvSpPr>
        <p:spPr>
          <a:xfrm>
            <a:off x="7298932" y="0"/>
            <a:ext cx="3774669" cy="166254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bwMode="ltGray">
          <a:xfrm>
            <a:off x="0" y="0"/>
            <a:ext cx="6094444"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hasCustomPrompt="1"/>
          </p:nvPr>
        </p:nvSpPr>
        <p:spPr>
          <a:xfrm>
            <a:off x="6180534" y="3043985"/>
            <a:ext cx="6011466" cy="3169586"/>
          </a:xfrm>
        </p:spPr>
        <p:txBody>
          <a:bodyPr anchor="t" anchorCtr="0"/>
          <a:lstStyle>
            <a:lvl1pPr algn="ctr" defTabSz="914400" rtl="0" eaLnBrk="1" latinLnBrk="0" hangingPunct="1">
              <a:lnSpc>
                <a:spcPct val="90000"/>
              </a:lnSpc>
              <a:spcBef>
                <a:spcPct val="0"/>
              </a:spcBef>
              <a:spcAft>
                <a:spcPts val="3000"/>
              </a:spcAft>
              <a:buNone/>
              <a:defRPr lang="en-US" sz="32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9"/>
          </p:nvPr>
        </p:nvSpPr>
        <p:spPr>
          <a:xfrm>
            <a:off x="6180534" y="1813879"/>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dirty="0"/>
              <a:t>Click to edit Master text styles</a:t>
            </a:r>
          </a:p>
        </p:txBody>
      </p:sp>
      <p:sp>
        <p:nvSpPr>
          <p:cNvPr id="11" name="Content Placeholder 2"/>
          <p:cNvSpPr>
            <a:spLocks noGrp="1"/>
          </p:cNvSpPr>
          <p:nvPr>
            <p:ph idx="18" hasCustomPrompt="1"/>
          </p:nvPr>
        </p:nvSpPr>
        <p:spPr>
          <a:xfrm>
            <a:off x="7997546"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9" name="Picture 8" descr="A picture containing text, outdoor, window&#10;&#10;Description automatically generated">
            <a:extLst>
              <a:ext uri="{FF2B5EF4-FFF2-40B4-BE49-F238E27FC236}">
                <a16:creationId xmlns:a16="http://schemas.microsoft.com/office/drawing/2014/main" id="{4E92EA1E-7C40-4E0D-BBAD-CFF039A2ED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6306" y="6155857"/>
            <a:ext cx="1198011" cy="565618"/>
          </a:xfrm>
          <a:prstGeom prst="rect">
            <a:avLst/>
          </a:prstGeom>
        </p:spPr>
      </p:pic>
    </p:spTree>
    <p:extLst>
      <p:ext uri="{BB962C8B-B14F-4D97-AF65-F5344CB8AC3E}">
        <p14:creationId xmlns:p14="http://schemas.microsoft.com/office/powerpoint/2010/main" val="2417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hasCustomPrompt="1"/>
          </p:nvPr>
        </p:nvSpPr>
        <p:spPr>
          <a:xfrm>
            <a:off x="6096000" y="2162499"/>
            <a:ext cx="6096000" cy="2533001"/>
          </a:xfrm>
        </p:spPr>
        <p:txBody>
          <a:bodyPr anchor="ctr" anchorCtr="0"/>
          <a:lstStyle>
            <a:lvl1pPr algn="ctr" defTabSz="914400" rtl="0" eaLnBrk="1" latinLnBrk="0" hangingPunct="1">
              <a:lnSpc>
                <a:spcPct val="90000"/>
              </a:lnSpc>
              <a:spcBef>
                <a:spcPts val="2400"/>
              </a:spcBef>
              <a:spcAft>
                <a:spcPts val="600"/>
              </a:spcAft>
              <a:buNone/>
              <a:defRPr lang="en-US" sz="32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6" name="Picture 5" descr="A picture containing text, outdoor, window&#10;&#10;Description automatically generated">
            <a:extLst>
              <a:ext uri="{FF2B5EF4-FFF2-40B4-BE49-F238E27FC236}">
                <a16:creationId xmlns:a16="http://schemas.microsoft.com/office/drawing/2014/main" id="{8DEAE59C-965E-4885-898B-C3CFD7F41F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6306" y="6155857"/>
            <a:ext cx="1198011" cy="565618"/>
          </a:xfrm>
          <a:prstGeom prst="rect">
            <a:avLst/>
          </a:prstGeom>
        </p:spPr>
      </p:pic>
    </p:spTree>
    <p:extLst>
      <p:ext uri="{BB962C8B-B14F-4D97-AF65-F5344CB8AC3E}">
        <p14:creationId xmlns:p14="http://schemas.microsoft.com/office/powerpoint/2010/main" val="380605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cstate="email">
              <a:extLst>
                <a:ext uri="{28A0092B-C50C-407E-A947-70E740481C1C}">
                  <a14:useLocalDpi xmlns:a14="http://schemas.microsoft.com/office/drawing/2010/main"/>
                </a:ext>
              </a:extLst>
            </a:blip>
            <a:stretch>
              <a:fillRect/>
            </a:stretch>
          </a:blipFill>
        </p:spPr>
        <p:txBody>
          <a:bodyPr anchor="ctr" anchorCtr="0">
            <a:noAutofit/>
          </a:bodyPr>
          <a:lstStyle>
            <a:lvl1pPr algn="r">
              <a:defRPr baseline="0"/>
            </a:lvl1pPr>
          </a:lstStyle>
          <a:p>
            <a:r>
              <a:rPr lang="en-US" dirty="0"/>
              <a:t>Full Bleed Picture</a:t>
            </a:r>
          </a:p>
        </p:txBody>
      </p:sp>
      <p:sp>
        <p:nvSpPr>
          <p:cNvPr id="14" name="Freeform: Shape 13">
            <a:extLst>
              <a:ext uri="{FF2B5EF4-FFF2-40B4-BE49-F238E27FC236}">
                <a16:creationId xmlns:a16="http://schemas.microsoft.com/office/drawing/2014/main" id="{95BFA580-9D08-450C-98D6-1163A6E16597}"/>
              </a:ext>
            </a:extLst>
          </p:cNvPr>
          <p:cNvSpPr/>
          <p:nvPr userDrawn="1"/>
        </p:nvSpPr>
        <p:spPr>
          <a:xfrm>
            <a:off x="1177334" y="0"/>
            <a:ext cx="3774669" cy="166254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2786245"/>
            <a:ext cx="5960269" cy="3369612"/>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9" hasCustomPrompt="1"/>
          </p:nvPr>
        </p:nvSpPr>
        <p:spPr>
          <a:xfrm>
            <a:off x="304800" y="1813879"/>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pic>
        <p:nvPicPr>
          <p:cNvPr id="8" name="Picture 7">
            <a:extLst>
              <a:ext uri="{FF2B5EF4-FFF2-40B4-BE49-F238E27FC236}">
                <a16:creationId xmlns:a16="http://schemas.microsoft.com/office/drawing/2014/main" id="{5432263D-90C1-4505-ACD9-6D4661619C3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306" y="6155857"/>
            <a:ext cx="1198010" cy="565618"/>
          </a:xfrm>
          <a:prstGeom prst="rect">
            <a:avLst/>
          </a:prstGeom>
        </p:spPr>
      </p:pic>
    </p:spTree>
    <p:extLst>
      <p:ext uri="{BB962C8B-B14F-4D97-AF65-F5344CB8AC3E}">
        <p14:creationId xmlns:p14="http://schemas.microsoft.com/office/powerpoint/2010/main" val="278914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0946BE-E04E-4A6A-85F2-FD53D2CF52D2}"/>
              </a:ext>
            </a:extLst>
          </p:cNvPr>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D921B53C-3558-46D1-A4A5-001B7F7E6270}"/>
              </a:ext>
            </a:extLst>
          </p:cNvPr>
          <p:cNvSpPr>
            <a:spLocks noGrp="1"/>
          </p:cNvSpPr>
          <p:nvPr>
            <p:ph type="body" sz="quarter" idx="10" hasCustomPrompt="1"/>
          </p:nvPr>
        </p:nvSpPr>
        <p:spPr>
          <a:xfrm>
            <a:off x="269240" y="3367878"/>
            <a:ext cx="5192775" cy="961289"/>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solidFill>
                  <a:schemeClr val="tx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a:t>
            </a:r>
          </a:p>
        </p:txBody>
      </p:sp>
      <p:sp>
        <p:nvSpPr>
          <p:cNvPr id="9" name="Text Placeholder 8">
            <a:extLst>
              <a:ext uri="{FF2B5EF4-FFF2-40B4-BE49-F238E27FC236}">
                <a16:creationId xmlns:a16="http://schemas.microsoft.com/office/drawing/2014/main" id="{0B85F9A9-F57B-4846-8974-2D1BBA81016E}"/>
              </a:ext>
            </a:extLst>
          </p:cNvPr>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266B256F-0728-494C-9BAF-27281F4CBF0C}"/>
              </a:ext>
            </a:extLst>
          </p:cNvPr>
          <p:cNvSpPr>
            <a:spLocks noGrp="1"/>
          </p:cNvSpPr>
          <p:nvPr>
            <p:ph type="pic" sz="quarter" idx="12"/>
          </p:nvPr>
        </p:nvSpPr>
        <p:spPr>
          <a:xfrm>
            <a:off x="0" y="0"/>
            <a:ext cx="12192000" cy="2974848"/>
          </a:xfrm>
          <a:blipFill>
            <a:blip r:embed="rId2" cstate="email">
              <a:extLst>
                <a:ext uri="{28A0092B-C50C-407E-A947-70E740481C1C}">
                  <a14:useLocalDpi xmlns:a14="http://schemas.microsoft.com/office/drawing/2010/main"/>
                </a:ext>
              </a:extLst>
            </a:blip>
            <a:srcRect/>
            <a:stretch>
              <a:fillRect/>
            </a:stretch>
          </a:blipFill>
        </p:spPr>
        <p:txBody>
          <a:bodyPr anchor="ctr" anchorCtr="0">
            <a:noAutofit/>
          </a:bodyPr>
          <a:lstStyle>
            <a:lvl1pPr>
              <a:defRPr>
                <a:solidFill>
                  <a:schemeClr val="accent3"/>
                </a:solidFill>
              </a:defRPr>
            </a:lvl1pPr>
          </a:lstStyle>
          <a:p>
            <a:r>
              <a:rPr lang="en-US" dirty="0"/>
              <a:t>Click icon to add picture</a:t>
            </a:r>
          </a:p>
        </p:txBody>
      </p:sp>
      <p:sp>
        <p:nvSpPr>
          <p:cNvPr id="11" name="Title 1">
            <a:extLst>
              <a:ext uri="{FF2B5EF4-FFF2-40B4-BE49-F238E27FC236}">
                <a16:creationId xmlns:a16="http://schemas.microsoft.com/office/drawing/2014/main" id="{F450E557-CDEC-4E8C-9354-4BC40577B907}"/>
              </a:ext>
            </a:extLst>
          </p:cNvPr>
          <p:cNvSpPr>
            <a:spLocks noGrp="1"/>
          </p:cNvSpPr>
          <p:nvPr>
            <p:ph type="title"/>
          </p:nvPr>
        </p:nvSpPr>
        <p:spPr>
          <a:xfrm>
            <a:off x="304800" y="419100"/>
            <a:ext cx="11658600" cy="590931"/>
          </a:xfrm>
        </p:spPr>
        <p:txBody>
          <a:bodyPr/>
          <a:lstStyle>
            <a:lvl1pPr>
              <a:defRPr>
                <a:solidFill>
                  <a:schemeClr val="accent3"/>
                </a:solidFill>
              </a:defRPr>
            </a:lvl1pPr>
          </a:lstStyle>
          <a:p>
            <a:r>
              <a:rPr lang="en-US" dirty="0"/>
              <a:t>Click to edit Master title style</a:t>
            </a:r>
          </a:p>
        </p:txBody>
      </p:sp>
      <p:sp>
        <p:nvSpPr>
          <p:cNvPr id="12" name="Slide Number Placeholder 7">
            <a:extLst>
              <a:ext uri="{FF2B5EF4-FFF2-40B4-BE49-F238E27FC236}">
                <a16:creationId xmlns:a16="http://schemas.microsoft.com/office/drawing/2014/main" id="{C140BA1C-462F-48B9-86CE-2CB200426D38}"/>
              </a:ext>
            </a:extLst>
          </p:cNvPr>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13" name="Picture 12" descr="A picture containing text, outdoor, window&#10;&#10;Description automatically generated">
            <a:extLst>
              <a:ext uri="{FF2B5EF4-FFF2-40B4-BE49-F238E27FC236}">
                <a16:creationId xmlns:a16="http://schemas.microsoft.com/office/drawing/2014/main" id="{D0F5A15E-83B3-49D4-925D-0B85D3F665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6155857"/>
            <a:ext cx="1198011" cy="565618"/>
          </a:xfrm>
          <a:prstGeom prst="rect">
            <a:avLst/>
          </a:prstGeom>
        </p:spPr>
      </p:pic>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pic>
        <p:nvPicPr>
          <p:cNvPr id="5" name="Picture 4" descr="A picture containing text, outdoor, window&#10;&#10;Description automatically generated">
            <a:extLst>
              <a:ext uri="{FF2B5EF4-FFF2-40B4-BE49-F238E27FC236}">
                <a16:creationId xmlns:a16="http://schemas.microsoft.com/office/drawing/2014/main" id="{E8D26EC1-D83A-4CD7-90E4-09426EEB53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240" y="6155857"/>
            <a:ext cx="1198011" cy="565618"/>
          </a:xfrm>
          <a:prstGeom prst="rect">
            <a:avLst/>
          </a:prstGeom>
        </p:spPr>
      </p:pic>
    </p:spTree>
    <p:extLst>
      <p:ext uri="{BB962C8B-B14F-4D97-AF65-F5344CB8AC3E}">
        <p14:creationId xmlns:p14="http://schemas.microsoft.com/office/powerpoint/2010/main" val="389364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93340" y="1583199"/>
            <a:ext cx="5725466" cy="2308324"/>
          </a:xfrm>
          <a:prstGeom prst="rect">
            <a:avLst/>
          </a:prstGeom>
          <a:noFill/>
        </p:spPr>
        <p:txBody>
          <a:bodyPr anchor="b"/>
          <a:lstStyle>
            <a:lvl1pPr algn="l"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dirty="0"/>
              <a:t>CLICK TO EDIT TITLE</a:t>
            </a:r>
          </a:p>
        </p:txBody>
      </p:sp>
      <p:pic>
        <p:nvPicPr>
          <p:cNvPr id="9" name="Picture 8" descr="A picture containing text, outdoor, window&#10;&#10;Description automatically generated">
            <a:extLst>
              <a:ext uri="{FF2B5EF4-FFF2-40B4-BE49-F238E27FC236}">
                <a16:creationId xmlns:a16="http://schemas.microsoft.com/office/drawing/2014/main" id="{A29DAEAB-CD09-4FF9-9985-FC92F76CFD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384" y="6155857"/>
            <a:ext cx="1198011" cy="565618"/>
          </a:xfrm>
          <a:prstGeom prst="rect">
            <a:avLst/>
          </a:prstGeom>
        </p:spPr>
      </p:pic>
      <p:sp>
        <p:nvSpPr>
          <p:cNvPr id="5" name="Text Placeholder 4">
            <a:extLst>
              <a:ext uri="{FF2B5EF4-FFF2-40B4-BE49-F238E27FC236}">
                <a16:creationId xmlns:a16="http://schemas.microsoft.com/office/drawing/2014/main" id="{EB053E4C-1603-438D-8D21-A0DED97F9543}"/>
              </a:ext>
            </a:extLst>
          </p:cNvPr>
          <p:cNvSpPr>
            <a:spLocks noGrp="1"/>
          </p:cNvSpPr>
          <p:nvPr>
            <p:ph type="body" sz="quarter" idx="10" hasCustomPrompt="1"/>
          </p:nvPr>
        </p:nvSpPr>
        <p:spPr>
          <a:xfrm>
            <a:off x="5593475" y="4067080"/>
            <a:ext cx="5775325" cy="1346010"/>
          </a:xfrm>
        </p:spPr>
        <p:txBody>
          <a:bodyPr/>
          <a:lstStyle>
            <a:lvl1pPr>
              <a:defRPr/>
            </a:lvl1pPr>
          </a:lstStyle>
          <a:p>
            <a:pPr lvl="0"/>
            <a:r>
              <a:rPr lang="en-US" dirty="0"/>
              <a:t>Contact details</a:t>
            </a:r>
          </a:p>
          <a:p>
            <a:pPr lvl="0"/>
            <a:r>
              <a:rPr lang="en-US" dirty="0"/>
              <a:t>Website</a:t>
            </a:r>
          </a:p>
          <a:p>
            <a:pPr lvl="0"/>
            <a:r>
              <a:rPr lang="en-US" dirty="0"/>
              <a:t>#</a:t>
            </a:r>
            <a:endParaRPr lang="en-GB" dirty="0"/>
          </a:p>
        </p:txBody>
      </p:sp>
      <p:sp>
        <p:nvSpPr>
          <p:cNvPr id="10" name="Graphic 2">
            <a:extLst>
              <a:ext uri="{FF2B5EF4-FFF2-40B4-BE49-F238E27FC236}">
                <a16:creationId xmlns:a16="http://schemas.microsoft.com/office/drawing/2014/main" id="{9C84F370-523B-46F0-A3E2-15B44229BB10}"/>
              </a:ext>
            </a:extLst>
          </p:cNvPr>
          <p:cNvSpPr/>
          <p:nvPr userDrawn="1"/>
        </p:nvSpPr>
        <p:spPr>
          <a:xfrm>
            <a:off x="-2178591" y="-136732"/>
            <a:ext cx="7291684" cy="7310083"/>
          </a:xfrm>
          <a:custGeom>
            <a:avLst/>
            <a:gdLst>
              <a:gd name="connsiteX0" fmla="*/ 7291685 w 7291684"/>
              <a:gd name="connsiteY0" fmla="*/ 3905863 h 7310083"/>
              <a:gd name="connsiteX1" fmla="*/ 6930989 w 7291684"/>
              <a:gd name="connsiteY1" fmla="*/ 3905863 h 7310083"/>
              <a:gd name="connsiteX2" fmla="*/ 6489752 w 7291684"/>
              <a:gd name="connsiteY2" fmla="*/ 2918201 h 7310083"/>
              <a:gd name="connsiteX3" fmla="*/ 5990888 w 7291684"/>
              <a:gd name="connsiteY3" fmla="*/ 2288458 h 7310083"/>
              <a:gd name="connsiteX4" fmla="*/ 6042267 w 7291684"/>
              <a:gd name="connsiteY4" fmla="*/ 2119740 h 7310083"/>
              <a:gd name="connsiteX5" fmla="*/ 5987069 w 7291684"/>
              <a:gd name="connsiteY5" fmla="*/ 1945467 h 7310083"/>
              <a:gd name="connsiteX6" fmla="*/ 6543562 w 7291684"/>
              <a:gd name="connsiteY6" fmla="*/ 1452505 h 7310083"/>
              <a:gd name="connsiteX7" fmla="*/ 6474477 w 7291684"/>
              <a:gd name="connsiteY7" fmla="*/ 1374394 h 7310083"/>
              <a:gd name="connsiteX8" fmla="*/ 5913125 w 7291684"/>
              <a:gd name="connsiteY8" fmla="*/ 1871523 h 7310083"/>
              <a:gd name="connsiteX9" fmla="*/ 5738505 w 7291684"/>
              <a:gd name="connsiteY9" fmla="*/ 1815978 h 7310083"/>
              <a:gd name="connsiteX10" fmla="*/ 5590616 w 7291684"/>
              <a:gd name="connsiteY10" fmla="*/ 1854512 h 7310083"/>
              <a:gd name="connsiteX11" fmla="*/ 3697222 w 7291684"/>
              <a:gd name="connsiteY11" fmla="*/ 0 h 7310083"/>
              <a:gd name="connsiteX12" fmla="*/ 3624319 w 7291684"/>
              <a:gd name="connsiteY12" fmla="*/ 74639 h 7310083"/>
              <a:gd name="connsiteX13" fmla="*/ 5509034 w 7291684"/>
              <a:gd name="connsiteY13" fmla="*/ 1920472 h 7310083"/>
              <a:gd name="connsiteX14" fmla="*/ 5438908 w 7291684"/>
              <a:gd name="connsiteY14" fmla="*/ 2067667 h 7310083"/>
              <a:gd name="connsiteX15" fmla="*/ 2877584 w 7291684"/>
              <a:gd name="connsiteY15" fmla="*/ 2067667 h 7310083"/>
              <a:gd name="connsiteX16" fmla="*/ 2666513 w 7291684"/>
              <a:gd name="connsiteY16" fmla="*/ 1925680 h 7310083"/>
              <a:gd name="connsiteX17" fmla="*/ 2666513 w 7291684"/>
              <a:gd name="connsiteY17" fmla="*/ 1083824 h 7310083"/>
              <a:gd name="connsiteX18" fmla="*/ 3020960 w 7291684"/>
              <a:gd name="connsiteY18" fmla="*/ 849146 h 7310083"/>
              <a:gd name="connsiteX19" fmla="*/ 3044220 w 7291684"/>
              <a:gd name="connsiteY19" fmla="*/ 805751 h 7310083"/>
              <a:gd name="connsiteX20" fmla="*/ 3044220 w 7291684"/>
              <a:gd name="connsiteY20" fmla="*/ 144764 h 7310083"/>
              <a:gd name="connsiteX21" fmla="*/ 2940072 w 7291684"/>
              <a:gd name="connsiteY21" fmla="*/ 144764 h 7310083"/>
              <a:gd name="connsiteX22" fmla="*/ 2940072 w 7291684"/>
              <a:gd name="connsiteY22" fmla="*/ 777632 h 7310083"/>
              <a:gd name="connsiteX23" fmla="*/ 2585625 w 7291684"/>
              <a:gd name="connsiteY23" fmla="*/ 1012310 h 7310083"/>
              <a:gd name="connsiteX24" fmla="*/ 2579376 w 7291684"/>
              <a:gd name="connsiteY24" fmla="*/ 1024113 h 7310083"/>
              <a:gd name="connsiteX25" fmla="*/ 2575905 w 7291684"/>
              <a:gd name="connsiteY25" fmla="*/ 1020989 h 7310083"/>
              <a:gd name="connsiteX26" fmla="*/ 1356342 w 7291684"/>
              <a:gd name="connsiteY26" fmla="*/ 2364833 h 7310083"/>
              <a:gd name="connsiteX27" fmla="*/ 269394 w 7291684"/>
              <a:gd name="connsiteY27" fmla="*/ 2349558 h 7310083"/>
              <a:gd name="connsiteX28" fmla="*/ 268005 w 7291684"/>
              <a:gd name="connsiteY28" fmla="*/ 2453705 h 7310083"/>
              <a:gd name="connsiteX29" fmla="*/ 1266082 w 7291684"/>
              <a:gd name="connsiteY29" fmla="*/ 2467939 h 7310083"/>
              <a:gd name="connsiteX30" fmla="*/ 0 w 7291684"/>
              <a:gd name="connsiteY30" fmla="*/ 3923915 h 7310083"/>
              <a:gd name="connsiteX31" fmla="*/ 78457 w 7291684"/>
              <a:gd name="connsiteY31" fmla="*/ 3992305 h 7310083"/>
              <a:gd name="connsiteX32" fmla="*/ 1388628 w 7291684"/>
              <a:gd name="connsiteY32" fmla="*/ 2485644 h 7310083"/>
              <a:gd name="connsiteX33" fmla="*/ 2502308 w 7291684"/>
              <a:gd name="connsiteY33" fmla="*/ 3199745 h 7310083"/>
              <a:gd name="connsiteX34" fmla="*/ 140599 w 7291684"/>
              <a:gd name="connsiteY34" fmla="*/ 4546714 h 7310083"/>
              <a:gd name="connsiteX35" fmla="*/ 174273 w 7291684"/>
              <a:gd name="connsiteY35" fmla="*/ 4638711 h 7310083"/>
              <a:gd name="connsiteX36" fmla="*/ 1693085 w 7291684"/>
              <a:gd name="connsiteY36" fmla="*/ 4638711 h 7310083"/>
              <a:gd name="connsiteX37" fmla="*/ 1693085 w 7291684"/>
              <a:gd name="connsiteY37" fmla="*/ 6207861 h 7310083"/>
              <a:gd name="connsiteX38" fmla="*/ 1745158 w 7291684"/>
              <a:gd name="connsiteY38" fmla="*/ 6259934 h 7310083"/>
              <a:gd name="connsiteX39" fmla="*/ 2125295 w 7291684"/>
              <a:gd name="connsiteY39" fmla="*/ 6259934 h 7310083"/>
              <a:gd name="connsiteX40" fmla="*/ 2125295 w 7291684"/>
              <a:gd name="connsiteY40" fmla="*/ 6988269 h 7310083"/>
              <a:gd name="connsiteX41" fmla="*/ 2229442 w 7291684"/>
              <a:gd name="connsiteY41" fmla="*/ 6988269 h 7310083"/>
              <a:gd name="connsiteX42" fmla="*/ 2229442 w 7291684"/>
              <a:gd name="connsiteY42" fmla="*/ 6207861 h 7310083"/>
              <a:gd name="connsiteX43" fmla="*/ 2177369 w 7291684"/>
              <a:gd name="connsiteY43" fmla="*/ 6155787 h 7310083"/>
              <a:gd name="connsiteX44" fmla="*/ 1797232 w 7291684"/>
              <a:gd name="connsiteY44" fmla="*/ 6155787 h 7310083"/>
              <a:gd name="connsiteX45" fmla="*/ 1797232 w 7291684"/>
              <a:gd name="connsiteY45" fmla="*/ 4638711 h 7310083"/>
              <a:gd name="connsiteX46" fmla="*/ 1925680 w 7291684"/>
              <a:gd name="connsiteY46" fmla="*/ 4638711 h 7310083"/>
              <a:gd name="connsiteX47" fmla="*/ 1916306 w 7291684"/>
              <a:gd name="connsiteY47" fmla="*/ 4651209 h 7310083"/>
              <a:gd name="connsiteX48" fmla="*/ 3618764 w 7291684"/>
              <a:gd name="connsiteY48" fmla="*/ 6014147 h 7310083"/>
              <a:gd name="connsiteX49" fmla="*/ 3618764 w 7291684"/>
              <a:gd name="connsiteY49" fmla="*/ 7310084 h 7310083"/>
              <a:gd name="connsiteX50" fmla="*/ 3722911 w 7291684"/>
              <a:gd name="connsiteY50" fmla="*/ 7310084 h 7310083"/>
              <a:gd name="connsiteX51" fmla="*/ 3722911 w 7291684"/>
              <a:gd name="connsiteY51" fmla="*/ 6097464 h 7310083"/>
              <a:gd name="connsiteX52" fmla="*/ 4298498 w 7291684"/>
              <a:gd name="connsiteY52" fmla="*/ 6558142 h 7310083"/>
              <a:gd name="connsiteX53" fmla="*/ 4548798 w 7291684"/>
              <a:gd name="connsiteY53" fmla="*/ 6828924 h 7310083"/>
              <a:gd name="connsiteX54" fmla="*/ 4548798 w 7291684"/>
              <a:gd name="connsiteY54" fmla="*/ 7195174 h 7310083"/>
              <a:gd name="connsiteX55" fmla="*/ 4652945 w 7291684"/>
              <a:gd name="connsiteY55" fmla="*/ 7195174 h 7310083"/>
              <a:gd name="connsiteX56" fmla="*/ 4652945 w 7291684"/>
              <a:gd name="connsiteY56" fmla="*/ 6828924 h 7310083"/>
              <a:gd name="connsiteX57" fmla="*/ 4900468 w 7291684"/>
              <a:gd name="connsiteY57" fmla="*/ 6581748 h 7310083"/>
              <a:gd name="connsiteX58" fmla="*/ 5934301 w 7291684"/>
              <a:gd name="connsiteY58" fmla="*/ 6581748 h 7310083"/>
              <a:gd name="connsiteX59" fmla="*/ 5934301 w 7291684"/>
              <a:gd name="connsiteY59" fmla="*/ 6477601 h 7310083"/>
              <a:gd name="connsiteX60" fmla="*/ 4900468 w 7291684"/>
              <a:gd name="connsiteY60" fmla="*/ 6477601 h 7310083"/>
              <a:gd name="connsiteX61" fmla="*/ 4654334 w 7291684"/>
              <a:gd name="connsiteY61" fmla="*/ 6230426 h 7310083"/>
              <a:gd name="connsiteX62" fmla="*/ 4702936 w 7291684"/>
              <a:gd name="connsiteY62" fmla="*/ 4638711 h 7310083"/>
              <a:gd name="connsiteX63" fmla="*/ 5910347 w 7291684"/>
              <a:gd name="connsiteY63" fmla="*/ 4638711 h 7310083"/>
              <a:gd name="connsiteX64" fmla="*/ 5885699 w 7291684"/>
              <a:gd name="connsiteY64" fmla="*/ 4758133 h 7310083"/>
              <a:gd name="connsiteX65" fmla="*/ 6130098 w 7291684"/>
              <a:gd name="connsiteY65" fmla="*/ 5056341 h 7310083"/>
              <a:gd name="connsiteX66" fmla="*/ 6290832 w 7291684"/>
              <a:gd name="connsiteY66" fmla="*/ 6110656 h 7310083"/>
              <a:gd name="connsiteX67" fmla="*/ 6394979 w 7291684"/>
              <a:gd name="connsiteY67" fmla="*/ 6110656 h 7310083"/>
              <a:gd name="connsiteX68" fmla="*/ 6231815 w 7291684"/>
              <a:gd name="connsiteY68" fmla="*/ 5059118 h 7310083"/>
              <a:gd name="connsiteX69" fmla="*/ 6493571 w 7291684"/>
              <a:gd name="connsiteY69" fmla="*/ 4758133 h 7310083"/>
              <a:gd name="connsiteX70" fmla="*/ 6466145 w 7291684"/>
              <a:gd name="connsiteY70" fmla="*/ 4632115 h 7310083"/>
              <a:gd name="connsiteX71" fmla="*/ 7263913 w 7291684"/>
              <a:gd name="connsiteY71" fmla="*/ 4651209 h 7310083"/>
              <a:gd name="connsiteX72" fmla="*/ 6977508 w 7291684"/>
              <a:gd name="connsiteY72" fmla="*/ 4010010 h 7310083"/>
              <a:gd name="connsiteX73" fmla="*/ 7291685 w 7291684"/>
              <a:gd name="connsiteY73" fmla="*/ 4010010 h 7310083"/>
              <a:gd name="connsiteX74" fmla="*/ 7291685 w 7291684"/>
              <a:gd name="connsiteY74" fmla="*/ 3905863 h 7310083"/>
              <a:gd name="connsiteX75" fmla="*/ 5790578 w 7291684"/>
              <a:gd name="connsiteY75" fmla="*/ 2419337 h 7310083"/>
              <a:gd name="connsiteX76" fmla="*/ 5918679 w 7291684"/>
              <a:gd name="connsiteY76" fmla="*/ 2364486 h 7310083"/>
              <a:gd name="connsiteX77" fmla="*/ 6400186 w 7291684"/>
              <a:gd name="connsiteY77" fmla="*/ 2972705 h 7310083"/>
              <a:gd name="connsiteX78" fmla="*/ 6816774 w 7291684"/>
              <a:gd name="connsiteY78" fmla="*/ 3905863 h 7310083"/>
              <a:gd name="connsiteX79" fmla="*/ 5790578 w 7291684"/>
              <a:gd name="connsiteY79" fmla="*/ 3905863 h 7310083"/>
              <a:gd name="connsiteX80" fmla="*/ 5790578 w 7291684"/>
              <a:gd name="connsiteY80" fmla="*/ 2419337 h 7310083"/>
              <a:gd name="connsiteX81" fmla="*/ 5535071 w 7291684"/>
              <a:gd name="connsiteY81" fmla="*/ 2345739 h 7310083"/>
              <a:gd name="connsiteX82" fmla="*/ 5686431 w 7291684"/>
              <a:gd name="connsiteY82" fmla="*/ 2419337 h 7310083"/>
              <a:gd name="connsiteX83" fmla="*/ 5686431 w 7291684"/>
              <a:gd name="connsiteY83" fmla="*/ 3744782 h 7310083"/>
              <a:gd name="connsiteX84" fmla="*/ 4988646 w 7291684"/>
              <a:gd name="connsiteY84" fmla="*/ 2829676 h 7310083"/>
              <a:gd name="connsiteX85" fmla="*/ 5535071 w 7291684"/>
              <a:gd name="connsiteY85" fmla="*/ 2345739 h 7310083"/>
              <a:gd name="connsiteX86" fmla="*/ 5438908 w 7291684"/>
              <a:gd name="connsiteY86" fmla="*/ 2171814 h 7310083"/>
              <a:gd name="connsiteX87" fmla="*/ 5470500 w 7291684"/>
              <a:gd name="connsiteY87" fmla="*/ 2263463 h 7310083"/>
              <a:gd name="connsiteX88" fmla="*/ 4925116 w 7291684"/>
              <a:gd name="connsiteY88" fmla="*/ 2746359 h 7310083"/>
              <a:gd name="connsiteX89" fmla="*/ 4486657 w 7291684"/>
              <a:gd name="connsiteY89" fmla="*/ 2171814 h 7310083"/>
              <a:gd name="connsiteX90" fmla="*/ 5438908 w 7291684"/>
              <a:gd name="connsiteY90" fmla="*/ 2171814 h 7310083"/>
              <a:gd name="connsiteX91" fmla="*/ 2666513 w 7291684"/>
              <a:gd name="connsiteY91" fmla="*/ 2388787 h 7310083"/>
              <a:gd name="connsiteX92" fmla="*/ 2894942 w 7291684"/>
              <a:gd name="connsiteY92" fmla="*/ 2171814 h 7310083"/>
              <a:gd name="connsiteX93" fmla="*/ 4304399 w 7291684"/>
              <a:gd name="connsiteY93" fmla="*/ 2171814 h 7310083"/>
              <a:gd name="connsiteX94" fmla="*/ 2666513 w 7291684"/>
              <a:gd name="connsiteY94" fmla="*/ 3106013 h 7310083"/>
              <a:gd name="connsiteX95" fmla="*/ 2666513 w 7291684"/>
              <a:gd name="connsiteY95" fmla="*/ 2388787 h 7310083"/>
              <a:gd name="connsiteX96" fmla="*/ 1458754 w 7291684"/>
              <a:gd name="connsiteY96" fmla="*/ 2406839 h 7310083"/>
              <a:gd name="connsiteX97" fmla="*/ 2562366 w 7291684"/>
              <a:gd name="connsiteY97" fmla="*/ 1190748 h 7310083"/>
              <a:gd name="connsiteX98" fmla="*/ 2562366 w 7291684"/>
              <a:gd name="connsiteY98" fmla="*/ 1949633 h 7310083"/>
              <a:gd name="connsiteX99" fmla="*/ 2432182 w 7291684"/>
              <a:gd name="connsiteY99" fmla="*/ 2157233 h 7310083"/>
              <a:gd name="connsiteX100" fmla="*/ 2562366 w 7291684"/>
              <a:gd name="connsiteY100" fmla="*/ 2364833 h 7310083"/>
              <a:gd name="connsiteX101" fmla="*/ 2562366 w 7291684"/>
              <a:gd name="connsiteY101" fmla="*/ 3114345 h 7310083"/>
              <a:gd name="connsiteX102" fmla="*/ 1458754 w 7291684"/>
              <a:gd name="connsiteY102" fmla="*/ 2406839 h 7310083"/>
              <a:gd name="connsiteX103" fmla="*/ 3618764 w 7291684"/>
              <a:gd name="connsiteY103" fmla="*/ 5880838 h 7310083"/>
              <a:gd name="connsiteX104" fmla="*/ 2067320 w 7291684"/>
              <a:gd name="connsiteY104" fmla="*/ 4638711 h 7310083"/>
              <a:gd name="connsiteX105" fmla="*/ 3618764 w 7291684"/>
              <a:gd name="connsiteY105" fmla="*/ 4638711 h 7310083"/>
              <a:gd name="connsiteX106" fmla="*/ 3618764 w 7291684"/>
              <a:gd name="connsiteY106" fmla="*/ 5880838 h 7310083"/>
              <a:gd name="connsiteX107" fmla="*/ 3618764 w 7291684"/>
              <a:gd name="connsiteY107" fmla="*/ 4534564 h 7310083"/>
              <a:gd name="connsiteX108" fmla="*/ 316607 w 7291684"/>
              <a:gd name="connsiteY108" fmla="*/ 4534564 h 7310083"/>
              <a:gd name="connsiteX109" fmla="*/ 2592568 w 7291684"/>
              <a:gd name="connsiteY109" fmla="*/ 3257721 h 7310083"/>
              <a:gd name="connsiteX110" fmla="*/ 3445533 w 7291684"/>
              <a:gd name="connsiteY110" fmla="*/ 3804840 h 7310083"/>
              <a:gd name="connsiteX111" fmla="*/ 3438937 w 7291684"/>
              <a:gd name="connsiteY111" fmla="*/ 3858302 h 7310083"/>
              <a:gd name="connsiteX112" fmla="*/ 3618764 w 7291684"/>
              <a:gd name="connsiteY112" fmla="*/ 4083607 h 7310083"/>
              <a:gd name="connsiteX113" fmla="*/ 3618764 w 7291684"/>
              <a:gd name="connsiteY113" fmla="*/ 4534564 h 7310083"/>
              <a:gd name="connsiteX114" fmla="*/ 3670838 w 7291684"/>
              <a:gd name="connsiteY114" fmla="*/ 3626749 h 7310083"/>
              <a:gd name="connsiteX115" fmla="*/ 3492052 w 7291684"/>
              <a:gd name="connsiteY115" fmla="*/ 3710760 h 7310083"/>
              <a:gd name="connsiteX116" fmla="*/ 2695674 w 7291684"/>
              <a:gd name="connsiteY116" fmla="*/ 3200093 h 7310083"/>
              <a:gd name="connsiteX117" fmla="*/ 4418267 w 7291684"/>
              <a:gd name="connsiteY117" fmla="*/ 2233608 h 7310083"/>
              <a:gd name="connsiteX118" fmla="*/ 4848047 w 7291684"/>
              <a:gd name="connsiteY118" fmla="*/ 2814401 h 7310083"/>
              <a:gd name="connsiteX119" fmla="*/ 4848047 w 7291684"/>
              <a:gd name="connsiteY119" fmla="*/ 2814748 h 7310083"/>
              <a:gd name="connsiteX120" fmla="*/ 3843375 w 7291684"/>
              <a:gd name="connsiteY120" fmla="*/ 3704512 h 7310083"/>
              <a:gd name="connsiteX121" fmla="*/ 3670838 w 7291684"/>
              <a:gd name="connsiteY121" fmla="*/ 3626749 h 7310083"/>
              <a:gd name="connsiteX122" fmla="*/ 4501584 w 7291684"/>
              <a:gd name="connsiteY122" fmla="*/ 4534564 h 7310083"/>
              <a:gd name="connsiteX123" fmla="*/ 3722911 w 7291684"/>
              <a:gd name="connsiteY123" fmla="*/ 4534564 h 7310083"/>
              <a:gd name="connsiteX124" fmla="*/ 3722911 w 7291684"/>
              <a:gd name="connsiteY124" fmla="*/ 4083607 h 7310083"/>
              <a:gd name="connsiteX125" fmla="*/ 3823240 w 7291684"/>
              <a:gd name="connsiteY125" fmla="*/ 4032228 h 7310083"/>
              <a:gd name="connsiteX126" fmla="*/ 4501584 w 7291684"/>
              <a:gd name="connsiteY126" fmla="*/ 4534564 h 7310083"/>
              <a:gd name="connsiteX127" fmla="*/ 4550187 w 7291684"/>
              <a:gd name="connsiteY127" fmla="*/ 6229731 h 7310083"/>
              <a:gd name="connsiteX128" fmla="*/ 4312037 w 7291684"/>
              <a:gd name="connsiteY128" fmla="*/ 6435595 h 7310083"/>
              <a:gd name="connsiteX129" fmla="*/ 3722911 w 7291684"/>
              <a:gd name="connsiteY129" fmla="*/ 5964156 h 7310083"/>
              <a:gd name="connsiteX130" fmla="*/ 3722911 w 7291684"/>
              <a:gd name="connsiteY130" fmla="*/ 4638711 h 7310083"/>
              <a:gd name="connsiteX131" fmla="*/ 4598441 w 7291684"/>
              <a:gd name="connsiteY131" fmla="*/ 4638711 h 7310083"/>
              <a:gd name="connsiteX132" fmla="*/ 4550187 w 7291684"/>
              <a:gd name="connsiteY132" fmla="*/ 6229731 h 7310083"/>
              <a:gd name="connsiteX133" fmla="*/ 5984292 w 7291684"/>
              <a:gd name="connsiteY133" fmla="*/ 4534564 h 7310083"/>
              <a:gd name="connsiteX134" fmla="*/ 4676899 w 7291684"/>
              <a:gd name="connsiteY134" fmla="*/ 4534564 h 7310083"/>
              <a:gd name="connsiteX135" fmla="*/ 3884339 w 7291684"/>
              <a:gd name="connsiteY135" fmla="*/ 3948216 h 7310083"/>
              <a:gd name="connsiteX136" fmla="*/ 3884339 w 7291684"/>
              <a:gd name="connsiteY136" fmla="*/ 3947869 h 7310083"/>
              <a:gd name="connsiteX137" fmla="*/ 3902392 w 7291684"/>
              <a:gd name="connsiteY137" fmla="*/ 3858302 h 7310083"/>
              <a:gd name="connsiteX138" fmla="*/ 3894407 w 7291684"/>
              <a:gd name="connsiteY138" fmla="*/ 3798591 h 7310083"/>
              <a:gd name="connsiteX139" fmla="*/ 4910535 w 7291684"/>
              <a:gd name="connsiteY139" fmla="*/ 2898760 h 7310083"/>
              <a:gd name="connsiteX140" fmla="*/ 6077677 w 7291684"/>
              <a:gd name="connsiteY140" fmla="*/ 4475894 h 7310083"/>
              <a:gd name="connsiteX141" fmla="*/ 5984292 w 7291684"/>
              <a:gd name="connsiteY141" fmla="*/ 4534564 h 7310083"/>
              <a:gd name="connsiteX142" fmla="*/ 7101096 w 7291684"/>
              <a:gd name="connsiteY142" fmla="*/ 4542201 h 7310083"/>
              <a:gd name="connsiteX143" fmla="*/ 6384911 w 7291684"/>
              <a:gd name="connsiteY143" fmla="*/ 4525538 h 7310083"/>
              <a:gd name="connsiteX144" fmla="*/ 6229732 w 7291684"/>
              <a:gd name="connsiteY144" fmla="*/ 4457148 h 7310083"/>
              <a:gd name="connsiteX145" fmla="*/ 5888824 w 7291684"/>
              <a:gd name="connsiteY145" fmla="*/ 4010010 h 7310083"/>
              <a:gd name="connsiteX146" fmla="*/ 6863293 w 7291684"/>
              <a:gd name="connsiteY146" fmla="*/ 4010010 h 7310083"/>
              <a:gd name="connsiteX147" fmla="*/ 7101096 w 7291684"/>
              <a:gd name="connsiteY147" fmla="*/ 4542201 h 73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91684" h="7310083">
                <a:moveTo>
                  <a:pt x="7291685" y="3905863"/>
                </a:moveTo>
                <a:lnTo>
                  <a:pt x="6930989" y="3905863"/>
                </a:lnTo>
                <a:lnTo>
                  <a:pt x="6489752" y="2918201"/>
                </a:lnTo>
                <a:lnTo>
                  <a:pt x="5990888" y="2288458"/>
                </a:lnTo>
                <a:cubicBezTo>
                  <a:pt x="6023520" y="2240204"/>
                  <a:pt x="6042267" y="2182229"/>
                  <a:pt x="6042267" y="2119740"/>
                </a:cubicBezTo>
                <a:cubicBezTo>
                  <a:pt x="6042267" y="2054822"/>
                  <a:pt x="6021785" y="1994764"/>
                  <a:pt x="5987069" y="1945467"/>
                </a:cubicBezTo>
                <a:lnTo>
                  <a:pt x="6543562" y="1452505"/>
                </a:lnTo>
                <a:lnTo>
                  <a:pt x="6474477" y="1374394"/>
                </a:lnTo>
                <a:lnTo>
                  <a:pt x="5913125" y="1871523"/>
                </a:lnTo>
                <a:cubicBezTo>
                  <a:pt x="5863828" y="1836460"/>
                  <a:pt x="5803423" y="1815978"/>
                  <a:pt x="5738505" y="1815978"/>
                </a:cubicBezTo>
                <a:cubicBezTo>
                  <a:pt x="5685042" y="1815978"/>
                  <a:pt x="5634358" y="1829864"/>
                  <a:pt x="5590616" y="1854512"/>
                </a:cubicBezTo>
                <a:lnTo>
                  <a:pt x="3697222" y="0"/>
                </a:lnTo>
                <a:lnTo>
                  <a:pt x="3624319" y="74639"/>
                </a:lnTo>
                <a:lnTo>
                  <a:pt x="5509034" y="1920472"/>
                </a:lnTo>
                <a:cubicBezTo>
                  <a:pt x="5473624" y="1961437"/>
                  <a:pt x="5448629" y="2011774"/>
                  <a:pt x="5438908" y="2067667"/>
                </a:cubicBezTo>
                <a:lnTo>
                  <a:pt x="2877584" y="2067667"/>
                </a:lnTo>
                <a:cubicBezTo>
                  <a:pt x="2842868" y="1985043"/>
                  <a:pt x="2761634" y="1926721"/>
                  <a:pt x="2666513" y="1925680"/>
                </a:cubicBezTo>
                <a:lnTo>
                  <a:pt x="2666513" y="1083824"/>
                </a:lnTo>
                <a:lnTo>
                  <a:pt x="3020960" y="849146"/>
                </a:lnTo>
                <a:lnTo>
                  <a:pt x="3044220" y="805751"/>
                </a:lnTo>
                <a:lnTo>
                  <a:pt x="3044220" y="144764"/>
                </a:lnTo>
                <a:lnTo>
                  <a:pt x="2940072" y="144764"/>
                </a:lnTo>
                <a:lnTo>
                  <a:pt x="2940072" y="777632"/>
                </a:lnTo>
                <a:lnTo>
                  <a:pt x="2585625" y="1012310"/>
                </a:lnTo>
                <a:lnTo>
                  <a:pt x="2579376" y="1024113"/>
                </a:lnTo>
                <a:lnTo>
                  <a:pt x="2575905" y="1020989"/>
                </a:lnTo>
                <a:lnTo>
                  <a:pt x="1356342" y="2364833"/>
                </a:lnTo>
                <a:lnTo>
                  <a:pt x="269394" y="2349558"/>
                </a:lnTo>
                <a:lnTo>
                  <a:pt x="268005" y="2453705"/>
                </a:lnTo>
                <a:lnTo>
                  <a:pt x="1266082" y="2467939"/>
                </a:lnTo>
                <a:lnTo>
                  <a:pt x="0" y="3923915"/>
                </a:lnTo>
                <a:lnTo>
                  <a:pt x="78457" y="3992305"/>
                </a:lnTo>
                <a:lnTo>
                  <a:pt x="1388628" y="2485644"/>
                </a:lnTo>
                <a:lnTo>
                  <a:pt x="2502308" y="3199745"/>
                </a:lnTo>
                <a:lnTo>
                  <a:pt x="140599" y="4546714"/>
                </a:lnTo>
                <a:lnTo>
                  <a:pt x="174273" y="4638711"/>
                </a:lnTo>
                <a:lnTo>
                  <a:pt x="1693085" y="4638711"/>
                </a:lnTo>
                <a:lnTo>
                  <a:pt x="1693085" y="6207861"/>
                </a:lnTo>
                <a:lnTo>
                  <a:pt x="1745158" y="6259934"/>
                </a:lnTo>
                <a:lnTo>
                  <a:pt x="2125295" y="6259934"/>
                </a:lnTo>
                <a:lnTo>
                  <a:pt x="2125295" y="6988269"/>
                </a:lnTo>
                <a:lnTo>
                  <a:pt x="2229442" y="6988269"/>
                </a:lnTo>
                <a:lnTo>
                  <a:pt x="2229442" y="6207861"/>
                </a:lnTo>
                <a:lnTo>
                  <a:pt x="2177369" y="6155787"/>
                </a:lnTo>
                <a:lnTo>
                  <a:pt x="1797232" y="6155787"/>
                </a:lnTo>
                <a:lnTo>
                  <a:pt x="1797232" y="4638711"/>
                </a:lnTo>
                <a:lnTo>
                  <a:pt x="1925680" y="4638711"/>
                </a:lnTo>
                <a:lnTo>
                  <a:pt x="1916306" y="4651209"/>
                </a:lnTo>
                <a:lnTo>
                  <a:pt x="3618764" y="6014147"/>
                </a:lnTo>
                <a:lnTo>
                  <a:pt x="3618764" y="7310084"/>
                </a:lnTo>
                <a:lnTo>
                  <a:pt x="3722911" y="7310084"/>
                </a:lnTo>
                <a:lnTo>
                  <a:pt x="3722911" y="6097464"/>
                </a:lnTo>
                <a:lnTo>
                  <a:pt x="4298498" y="6558142"/>
                </a:lnTo>
                <a:cubicBezTo>
                  <a:pt x="4311343" y="6694922"/>
                  <a:pt x="4415142" y="6805664"/>
                  <a:pt x="4548798" y="6828924"/>
                </a:cubicBezTo>
                <a:lnTo>
                  <a:pt x="4548798" y="7195174"/>
                </a:lnTo>
                <a:lnTo>
                  <a:pt x="4652945" y="7195174"/>
                </a:lnTo>
                <a:lnTo>
                  <a:pt x="4652945" y="6828924"/>
                </a:lnTo>
                <a:cubicBezTo>
                  <a:pt x="4778963" y="6807053"/>
                  <a:pt x="4878597" y="6707419"/>
                  <a:pt x="4900468" y="6581748"/>
                </a:cubicBezTo>
                <a:lnTo>
                  <a:pt x="5934301" y="6581748"/>
                </a:lnTo>
                <a:lnTo>
                  <a:pt x="5934301" y="6477601"/>
                </a:lnTo>
                <a:lnTo>
                  <a:pt x="4900468" y="6477601"/>
                </a:lnTo>
                <a:cubicBezTo>
                  <a:pt x="4878597" y="6351930"/>
                  <a:pt x="4779657" y="6252644"/>
                  <a:pt x="4654334" y="6230426"/>
                </a:cubicBezTo>
                <a:lnTo>
                  <a:pt x="4702936" y="4638711"/>
                </a:lnTo>
                <a:lnTo>
                  <a:pt x="5910347" y="4638711"/>
                </a:lnTo>
                <a:cubicBezTo>
                  <a:pt x="5894378" y="4675509"/>
                  <a:pt x="5885699" y="4715780"/>
                  <a:pt x="5885699" y="4758133"/>
                </a:cubicBezTo>
                <a:cubicBezTo>
                  <a:pt x="5885699" y="4905328"/>
                  <a:pt x="5990888" y="5028568"/>
                  <a:pt x="6130098" y="5056341"/>
                </a:cubicBezTo>
                <a:lnTo>
                  <a:pt x="6290832" y="6110656"/>
                </a:lnTo>
                <a:lnTo>
                  <a:pt x="6394979" y="6110656"/>
                </a:lnTo>
                <a:lnTo>
                  <a:pt x="6231815" y="5059118"/>
                </a:lnTo>
                <a:cubicBezTo>
                  <a:pt x="6379356" y="5038636"/>
                  <a:pt x="6493571" y="4911576"/>
                  <a:pt x="6493571" y="4758133"/>
                </a:cubicBezTo>
                <a:cubicBezTo>
                  <a:pt x="6493571" y="4713350"/>
                  <a:pt x="6483851" y="4670649"/>
                  <a:pt x="6466145" y="4632115"/>
                </a:cubicBezTo>
                <a:lnTo>
                  <a:pt x="7263913" y="4651209"/>
                </a:lnTo>
                <a:lnTo>
                  <a:pt x="6977508" y="4010010"/>
                </a:lnTo>
                <a:lnTo>
                  <a:pt x="7291685" y="4010010"/>
                </a:lnTo>
                <a:lnTo>
                  <a:pt x="7291685" y="3905863"/>
                </a:lnTo>
                <a:close/>
                <a:moveTo>
                  <a:pt x="5790578" y="2419337"/>
                </a:moveTo>
                <a:cubicBezTo>
                  <a:pt x="5837792" y="2411005"/>
                  <a:pt x="5881533" y="2391911"/>
                  <a:pt x="5918679" y="2364486"/>
                </a:cubicBezTo>
                <a:lnTo>
                  <a:pt x="6400186" y="2972705"/>
                </a:lnTo>
                <a:lnTo>
                  <a:pt x="6816774" y="3905863"/>
                </a:lnTo>
                <a:lnTo>
                  <a:pt x="5790578" y="3905863"/>
                </a:lnTo>
                <a:lnTo>
                  <a:pt x="5790578" y="2419337"/>
                </a:lnTo>
                <a:close/>
                <a:moveTo>
                  <a:pt x="5535071" y="2345739"/>
                </a:moveTo>
                <a:cubicBezTo>
                  <a:pt x="5576730" y="2383232"/>
                  <a:pt x="5628803" y="2409269"/>
                  <a:pt x="5686431" y="2419337"/>
                </a:cubicBezTo>
                <a:lnTo>
                  <a:pt x="5686431" y="3744782"/>
                </a:lnTo>
                <a:lnTo>
                  <a:pt x="4988646" y="2829676"/>
                </a:lnTo>
                <a:lnTo>
                  <a:pt x="5535071" y="2345739"/>
                </a:lnTo>
                <a:close/>
                <a:moveTo>
                  <a:pt x="5438908" y="2171814"/>
                </a:moveTo>
                <a:cubicBezTo>
                  <a:pt x="5444463" y="2204447"/>
                  <a:pt x="5455225" y="2235344"/>
                  <a:pt x="5470500" y="2263463"/>
                </a:cubicBezTo>
                <a:lnTo>
                  <a:pt x="4925116" y="2746359"/>
                </a:lnTo>
                <a:lnTo>
                  <a:pt x="4486657" y="2171814"/>
                </a:lnTo>
                <a:lnTo>
                  <a:pt x="5438908" y="2171814"/>
                </a:lnTo>
                <a:close/>
                <a:moveTo>
                  <a:pt x="2666513" y="2388787"/>
                </a:moveTo>
                <a:cubicBezTo>
                  <a:pt x="2788365" y="2387398"/>
                  <a:pt x="2887652" y="2291930"/>
                  <a:pt x="2894942" y="2171814"/>
                </a:cubicBezTo>
                <a:lnTo>
                  <a:pt x="4304399" y="2171814"/>
                </a:lnTo>
                <a:lnTo>
                  <a:pt x="2666513" y="3106013"/>
                </a:lnTo>
                <a:lnTo>
                  <a:pt x="2666513" y="2388787"/>
                </a:lnTo>
                <a:close/>
                <a:moveTo>
                  <a:pt x="1458754" y="2406839"/>
                </a:moveTo>
                <a:lnTo>
                  <a:pt x="2562366" y="1190748"/>
                </a:lnTo>
                <a:lnTo>
                  <a:pt x="2562366" y="1949633"/>
                </a:lnTo>
                <a:cubicBezTo>
                  <a:pt x="2485297" y="1986779"/>
                  <a:pt x="2432182" y="2065931"/>
                  <a:pt x="2432182" y="2157233"/>
                </a:cubicBezTo>
                <a:cubicBezTo>
                  <a:pt x="2432182" y="2248535"/>
                  <a:pt x="2485297" y="2327687"/>
                  <a:pt x="2562366" y="2364833"/>
                </a:cubicBezTo>
                <a:lnTo>
                  <a:pt x="2562366" y="3114345"/>
                </a:lnTo>
                <a:lnTo>
                  <a:pt x="1458754" y="2406839"/>
                </a:lnTo>
                <a:close/>
                <a:moveTo>
                  <a:pt x="3618764" y="5880838"/>
                </a:moveTo>
                <a:lnTo>
                  <a:pt x="2067320" y="4638711"/>
                </a:lnTo>
                <a:lnTo>
                  <a:pt x="3618764" y="4638711"/>
                </a:lnTo>
                <a:lnTo>
                  <a:pt x="3618764" y="5880838"/>
                </a:lnTo>
                <a:close/>
                <a:moveTo>
                  <a:pt x="3618764" y="4534564"/>
                </a:moveTo>
                <a:lnTo>
                  <a:pt x="316607" y="4534564"/>
                </a:lnTo>
                <a:lnTo>
                  <a:pt x="2592568" y="3257721"/>
                </a:lnTo>
                <a:lnTo>
                  <a:pt x="3445533" y="3804840"/>
                </a:lnTo>
                <a:cubicBezTo>
                  <a:pt x="3441020" y="3821851"/>
                  <a:pt x="3438937" y="3839903"/>
                  <a:pt x="3438937" y="3858302"/>
                </a:cubicBezTo>
                <a:cubicBezTo>
                  <a:pt x="3438937" y="3968004"/>
                  <a:pt x="3516006" y="4060347"/>
                  <a:pt x="3618764" y="4083607"/>
                </a:cubicBezTo>
                <a:lnTo>
                  <a:pt x="3618764" y="4534564"/>
                </a:lnTo>
                <a:close/>
                <a:moveTo>
                  <a:pt x="3670838" y="3626749"/>
                </a:moveTo>
                <a:cubicBezTo>
                  <a:pt x="3598976" y="3626749"/>
                  <a:pt x="3534752" y="3659728"/>
                  <a:pt x="3492052" y="3710760"/>
                </a:cubicBezTo>
                <a:lnTo>
                  <a:pt x="2695674" y="3200093"/>
                </a:lnTo>
                <a:lnTo>
                  <a:pt x="4418267" y="2233608"/>
                </a:lnTo>
                <a:lnTo>
                  <a:pt x="4848047" y="2814401"/>
                </a:lnTo>
                <a:lnTo>
                  <a:pt x="4848047" y="2814748"/>
                </a:lnTo>
                <a:lnTo>
                  <a:pt x="3843375" y="3704512"/>
                </a:lnTo>
                <a:cubicBezTo>
                  <a:pt x="3801369" y="3656951"/>
                  <a:pt x="3739575" y="3626749"/>
                  <a:pt x="3670838" y="3626749"/>
                </a:cubicBezTo>
                <a:close/>
                <a:moveTo>
                  <a:pt x="4501584" y="4534564"/>
                </a:moveTo>
                <a:lnTo>
                  <a:pt x="3722911" y="4534564"/>
                </a:lnTo>
                <a:lnTo>
                  <a:pt x="3722911" y="4083607"/>
                </a:lnTo>
                <a:cubicBezTo>
                  <a:pt x="3760751" y="4075275"/>
                  <a:pt x="3795120" y="4057223"/>
                  <a:pt x="3823240" y="4032228"/>
                </a:cubicBezTo>
                <a:lnTo>
                  <a:pt x="4501584" y="4534564"/>
                </a:lnTo>
                <a:close/>
                <a:moveTo>
                  <a:pt x="4550187" y="6229731"/>
                </a:moveTo>
                <a:cubicBezTo>
                  <a:pt x="4438055" y="6248825"/>
                  <a:pt x="4346752" y="6329365"/>
                  <a:pt x="4312037" y="6435595"/>
                </a:cubicBezTo>
                <a:lnTo>
                  <a:pt x="3722911" y="5964156"/>
                </a:lnTo>
                <a:lnTo>
                  <a:pt x="3722911" y="4638711"/>
                </a:lnTo>
                <a:lnTo>
                  <a:pt x="4598441" y="4638711"/>
                </a:lnTo>
                <a:lnTo>
                  <a:pt x="4550187" y="6229731"/>
                </a:lnTo>
                <a:close/>
                <a:moveTo>
                  <a:pt x="5984292" y="4534564"/>
                </a:moveTo>
                <a:lnTo>
                  <a:pt x="4676899" y="4534564"/>
                </a:lnTo>
                <a:lnTo>
                  <a:pt x="3884339" y="3948216"/>
                </a:lnTo>
                <a:lnTo>
                  <a:pt x="3884339" y="3947869"/>
                </a:lnTo>
                <a:cubicBezTo>
                  <a:pt x="3896143" y="3920096"/>
                  <a:pt x="3902392" y="3889894"/>
                  <a:pt x="3902392" y="3858302"/>
                </a:cubicBezTo>
                <a:cubicBezTo>
                  <a:pt x="3902392" y="3837820"/>
                  <a:pt x="3899614" y="3817685"/>
                  <a:pt x="3894407" y="3798591"/>
                </a:cubicBezTo>
                <a:lnTo>
                  <a:pt x="4910535" y="2898760"/>
                </a:lnTo>
                <a:lnTo>
                  <a:pt x="6077677" y="4475894"/>
                </a:lnTo>
                <a:cubicBezTo>
                  <a:pt x="6042962" y="4489434"/>
                  <a:pt x="6011370" y="4509568"/>
                  <a:pt x="5984292" y="4534564"/>
                </a:cubicBezTo>
                <a:close/>
                <a:moveTo>
                  <a:pt x="7101096" y="4542201"/>
                </a:moveTo>
                <a:lnTo>
                  <a:pt x="6384911" y="4525538"/>
                </a:lnTo>
                <a:cubicBezTo>
                  <a:pt x="6341863" y="4489086"/>
                  <a:pt x="6288401" y="4464785"/>
                  <a:pt x="6229732" y="4457148"/>
                </a:cubicBezTo>
                <a:lnTo>
                  <a:pt x="5888824" y="4010010"/>
                </a:lnTo>
                <a:lnTo>
                  <a:pt x="6863293" y="4010010"/>
                </a:lnTo>
                <a:lnTo>
                  <a:pt x="7101096" y="4542201"/>
                </a:lnTo>
                <a:close/>
              </a:path>
            </a:pathLst>
          </a:custGeom>
          <a:solidFill>
            <a:schemeClr val="tx1"/>
          </a:solidFill>
          <a:ln w="34698" cap="flat">
            <a:noFill/>
            <a:prstDash val="solid"/>
            <a:miter/>
          </a:ln>
        </p:spPr>
        <p:txBody>
          <a:bodyPr rtlCol="0" anchor="ctr"/>
          <a:lstStyle/>
          <a:p>
            <a:endParaRPr lang="en-GB"/>
          </a:p>
        </p:txBody>
      </p:sp>
      <p:sp>
        <p:nvSpPr>
          <p:cNvPr id="11" name="Picture Placeholder 9">
            <a:extLst>
              <a:ext uri="{FF2B5EF4-FFF2-40B4-BE49-F238E27FC236}">
                <a16:creationId xmlns:a16="http://schemas.microsoft.com/office/drawing/2014/main" id="{2F4DBE15-AE45-447A-BEC0-443030EDA8DD}"/>
              </a:ext>
            </a:extLst>
          </p:cNvPr>
          <p:cNvSpPr>
            <a:spLocks noGrp="1"/>
          </p:cNvSpPr>
          <p:nvPr>
            <p:ph type="pic" sz="quarter" idx="11"/>
          </p:nvPr>
        </p:nvSpPr>
        <p:spPr>
          <a:xfrm>
            <a:off x="-349338" y="1187880"/>
            <a:ext cx="1622827" cy="1566001"/>
          </a:xfrm>
          <a:prstGeom prst="ellipse">
            <a:avLst/>
          </a:prstGeom>
          <a:solidFill>
            <a:schemeClr val="accent2"/>
          </a:solidFill>
          <a:ln w="57150">
            <a:solidFill>
              <a:schemeClr val="tx1"/>
            </a:solidFill>
          </a:ln>
        </p:spPr>
        <p:txBody>
          <a:bodyPr/>
          <a:lstStyle/>
          <a:p>
            <a:endParaRPr lang="en-GB" dirty="0"/>
          </a:p>
        </p:txBody>
      </p:sp>
      <p:sp>
        <p:nvSpPr>
          <p:cNvPr id="15" name="Picture Placeholder 9">
            <a:extLst>
              <a:ext uri="{FF2B5EF4-FFF2-40B4-BE49-F238E27FC236}">
                <a16:creationId xmlns:a16="http://schemas.microsoft.com/office/drawing/2014/main" id="{79B38D81-D7EA-4ACC-887C-9E0BA8CA12FF}"/>
              </a:ext>
            </a:extLst>
          </p:cNvPr>
          <p:cNvSpPr>
            <a:spLocks noGrp="1"/>
          </p:cNvSpPr>
          <p:nvPr>
            <p:ph type="pic" sz="quarter" idx="12"/>
          </p:nvPr>
        </p:nvSpPr>
        <p:spPr>
          <a:xfrm>
            <a:off x="3016282" y="1348694"/>
            <a:ext cx="1163932" cy="1123175"/>
          </a:xfrm>
          <a:prstGeom prst="ellipse">
            <a:avLst/>
          </a:prstGeom>
          <a:solidFill>
            <a:schemeClr val="accent2"/>
          </a:solidFill>
          <a:ln w="57150">
            <a:solidFill>
              <a:schemeClr val="tx1"/>
            </a:solidFill>
          </a:ln>
        </p:spPr>
        <p:txBody>
          <a:bodyPr/>
          <a:lstStyle/>
          <a:p>
            <a:endParaRPr lang="en-GB" dirty="0"/>
          </a:p>
        </p:txBody>
      </p:sp>
      <p:sp>
        <p:nvSpPr>
          <p:cNvPr id="16" name="Picture Placeholder 9">
            <a:extLst>
              <a:ext uri="{FF2B5EF4-FFF2-40B4-BE49-F238E27FC236}">
                <a16:creationId xmlns:a16="http://schemas.microsoft.com/office/drawing/2014/main" id="{CE8AA6C8-F0BE-48A6-8A24-E48CD03CE9C4}"/>
              </a:ext>
            </a:extLst>
          </p:cNvPr>
          <p:cNvSpPr>
            <a:spLocks noGrp="1"/>
          </p:cNvSpPr>
          <p:nvPr>
            <p:ph type="pic" sz="quarter" idx="13"/>
          </p:nvPr>
        </p:nvSpPr>
        <p:spPr>
          <a:xfrm>
            <a:off x="3601837" y="5879510"/>
            <a:ext cx="1156753" cy="1116247"/>
          </a:xfrm>
          <a:prstGeom prst="ellipse">
            <a:avLst/>
          </a:prstGeom>
          <a:solidFill>
            <a:schemeClr val="accent2"/>
          </a:solidFill>
          <a:ln w="57150">
            <a:solidFill>
              <a:schemeClr val="tx1"/>
            </a:solidFill>
          </a:ln>
        </p:spPr>
        <p:txBody>
          <a:bodyPr/>
          <a:lstStyle/>
          <a:p>
            <a:endParaRPr lang="en-GB" dirty="0"/>
          </a:p>
        </p:txBody>
      </p:sp>
      <p:sp>
        <p:nvSpPr>
          <p:cNvPr id="17" name="Picture Placeholder 9">
            <a:extLst>
              <a:ext uri="{FF2B5EF4-FFF2-40B4-BE49-F238E27FC236}">
                <a16:creationId xmlns:a16="http://schemas.microsoft.com/office/drawing/2014/main" id="{85DD9ED4-CA88-4814-B7D3-F1B4E57118E1}"/>
              </a:ext>
            </a:extLst>
          </p:cNvPr>
          <p:cNvSpPr>
            <a:spLocks noGrp="1"/>
          </p:cNvSpPr>
          <p:nvPr>
            <p:ph type="pic" sz="quarter" idx="14"/>
          </p:nvPr>
        </p:nvSpPr>
        <p:spPr>
          <a:xfrm>
            <a:off x="3371736" y="3292268"/>
            <a:ext cx="1830957" cy="1766843"/>
          </a:xfrm>
          <a:prstGeom prst="ellipse">
            <a:avLst/>
          </a:prstGeom>
          <a:solidFill>
            <a:schemeClr val="accent2"/>
          </a:solidFill>
          <a:ln w="57150">
            <a:solidFill>
              <a:schemeClr val="tx1"/>
            </a:solidFill>
          </a:ln>
        </p:spPr>
        <p:txBody>
          <a:bodyPr/>
          <a:lstStyle/>
          <a:p>
            <a:endParaRPr lang="en-GB" dirty="0"/>
          </a:p>
        </p:txBody>
      </p:sp>
      <p:sp>
        <p:nvSpPr>
          <p:cNvPr id="18" name="Oval 17">
            <a:extLst>
              <a:ext uri="{FF2B5EF4-FFF2-40B4-BE49-F238E27FC236}">
                <a16:creationId xmlns:a16="http://schemas.microsoft.com/office/drawing/2014/main" id="{17E921E9-A182-41A7-8E9B-E38ABAFDB02C}"/>
              </a:ext>
            </a:extLst>
          </p:cNvPr>
          <p:cNvSpPr/>
          <p:nvPr userDrawn="1"/>
        </p:nvSpPr>
        <p:spPr>
          <a:xfrm>
            <a:off x="4170314" y="906180"/>
            <a:ext cx="529840" cy="529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chemeClr val="accent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2958548"/>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0" i="0" kern="1200" spc="40" baseline="0" dirty="0">
                <a:gradFill>
                  <a:gsLst>
                    <a:gs pos="0">
                      <a:schemeClr val="accent1">
                        <a:lumMod val="5000"/>
                        <a:lumOff val="95000"/>
                      </a:schemeClr>
                    </a:gs>
                    <a:gs pos="100000">
                      <a:schemeClr val="bg1"/>
                    </a:gs>
                  </a:gsLst>
                  <a:lin ang="5400000" scaled="1"/>
                </a:gradFill>
                <a:latin typeface="+mj-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0"/>
            <a:ext cx="4376615" cy="961095"/>
          </a:xfrm>
        </p:spPr>
        <p:txBody>
          <a:bodyPr anchor="b"/>
          <a:lstStyle>
            <a:lvl1pPr algn="ctr">
              <a:defRPr sz="2400" b="0">
                <a:solidFill>
                  <a:schemeClr val="accent4"/>
                </a:solidFill>
                <a:latin typeface="+mj-lt"/>
              </a:defRPr>
            </a:lvl1pPr>
            <a:lvl2pPr algn="ctr">
              <a:defRPr sz="1600" b="0">
                <a:solidFill>
                  <a:schemeClr val="accent4"/>
                </a:solidFill>
                <a:latin typeface="+mj-lt"/>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p:txBody>
      </p:sp>
      <p:sp>
        <p:nvSpPr>
          <p:cNvPr id="23" name="Text Placeholder 3"/>
          <p:cNvSpPr>
            <a:spLocks noGrp="1"/>
          </p:cNvSpPr>
          <p:nvPr>
            <p:ph type="body" sz="quarter" idx="11" hasCustomPrompt="1"/>
          </p:nvPr>
        </p:nvSpPr>
        <p:spPr>
          <a:xfrm>
            <a:off x="304801" y="3718823"/>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mn-lt"/>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8" name="Picture 7" descr="A picture containing text, outdoor, window&#10;&#10;Description automatically generated">
            <a:extLst>
              <a:ext uri="{FF2B5EF4-FFF2-40B4-BE49-F238E27FC236}">
                <a16:creationId xmlns:a16="http://schemas.microsoft.com/office/drawing/2014/main" id="{69B01F1C-0541-4295-89F0-D599B35277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5389" y="6155857"/>
            <a:ext cx="1198011" cy="565618"/>
          </a:xfrm>
          <a:prstGeom prst="rect">
            <a:avLst/>
          </a:prstGeom>
        </p:spPr>
      </p:pic>
    </p:spTree>
    <p:extLst>
      <p:ext uri="{BB962C8B-B14F-4D97-AF65-F5344CB8AC3E}">
        <p14:creationId xmlns:p14="http://schemas.microsoft.com/office/powerpoint/2010/main" val="264187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879002" y="3133534"/>
            <a:ext cx="9084398" cy="590931"/>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pic>
        <p:nvPicPr>
          <p:cNvPr id="5" name="Picture 4" descr="A picture containing text, outdoor, window&#10;&#10;Description automatically generated">
            <a:extLst>
              <a:ext uri="{FF2B5EF4-FFF2-40B4-BE49-F238E27FC236}">
                <a16:creationId xmlns:a16="http://schemas.microsoft.com/office/drawing/2014/main" id="{70F970C5-4E4A-44E4-B228-B16D37D548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5389" y="6155857"/>
            <a:ext cx="1198011" cy="565618"/>
          </a:xfrm>
          <a:prstGeom prst="rect">
            <a:avLst/>
          </a:prstGeom>
        </p:spPr>
      </p:pic>
      <p:sp>
        <p:nvSpPr>
          <p:cNvPr id="6" name="Graphic 3">
            <a:extLst>
              <a:ext uri="{FF2B5EF4-FFF2-40B4-BE49-F238E27FC236}">
                <a16:creationId xmlns:a16="http://schemas.microsoft.com/office/drawing/2014/main" id="{E6BE93AF-33A9-4155-83CA-CE8BF2A487A4}"/>
              </a:ext>
            </a:extLst>
          </p:cNvPr>
          <p:cNvSpPr/>
          <p:nvPr userDrawn="1"/>
        </p:nvSpPr>
        <p:spPr>
          <a:xfrm>
            <a:off x="485522" y="2271574"/>
            <a:ext cx="2037477" cy="2464345"/>
          </a:xfrm>
          <a:custGeom>
            <a:avLst/>
            <a:gdLst>
              <a:gd name="connsiteX0" fmla="*/ 1528885 w 1528885"/>
              <a:gd name="connsiteY0" fmla="*/ 1506911 h 1849199"/>
              <a:gd name="connsiteX1" fmla="*/ 761062 w 1528885"/>
              <a:gd name="connsiteY1" fmla="*/ 1849199 h 1849199"/>
              <a:gd name="connsiteX2" fmla="*/ 0 w 1528885"/>
              <a:gd name="connsiteY2" fmla="*/ 1499728 h 1849199"/>
              <a:gd name="connsiteX3" fmla="*/ 719227 w 1528885"/>
              <a:gd name="connsiteY3" fmla="*/ 965167 h 1849199"/>
              <a:gd name="connsiteX4" fmla="*/ 314820 w 1528885"/>
              <a:gd name="connsiteY4" fmla="*/ 485964 h 1849199"/>
              <a:gd name="connsiteX5" fmla="*/ 800784 w 1528885"/>
              <a:gd name="connsiteY5" fmla="*/ 0 h 1849199"/>
              <a:gd name="connsiteX6" fmla="*/ 1286749 w 1528885"/>
              <a:gd name="connsiteY6" fmla="*/ 485964 h 1849199"/>
              <a:gd name="connsiteX7" fmla="*/ 859945 w 1528885"/>
              <a:gd name="connsiteY7" fmla="*/ 968125 h 1849199"/>
              <a:gd name="connsiteX8" fmla="*/ 1528885 w 1528885"/>
              <a:gd name="connsiteY8" fmla="*/ 1506911 h 184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885" h="1849199">
                <a:moveTo>
                  <a:pt x="1528885" y="1506911"/>
                </a:moveTo>
                <a:cubicBezTo>
                  <a:pt x="1528885" y="1506911"/>
                  <a:pt x="1280410" y="1849199"/>
                  <a:pt x="761062" y="1849199"/>
                </a:cubicBezTo>
                <a:cubicBezTo>
                  <a:pt x="286508" y="1849199"/>
                  <a:pt x="0" y="1499728"/>
                  <a:pt x="0" y="1499728"/>
                </a:cubicBezTo>
                <a:lnTo>
                  <a:pt x="719227" y="965167"/>
                </a:lnTo>
                <a:cubicBezTo>
                  <a:pt x="489767" y="926290"/>
                  <a:pt x="314820" y="726833"/>
                  <a:pt x="314820" y="485964"/>
                </a:cubicBezTo>
                <a:cubicBezTo>
                  <a:pt x="314820" y="217627"/>
                  <a:pt x="532448" y="0"/>
                  <a:pt x="800784" y="0"/>
                </a:cubicBezTo>
                <a:cubicBezTo>
                  <a:pt x="1069121" y="0"/>
                  <a:pt x="1286749" y="217627"/>
                  <a:pt x="1286749" y="485964"/>
                </a:cubicBezTo>
                <a:cubicBezTo>
                  <a:pt x="1286749" y="734440"/>
                  <a:pt x="1100392" y="938967"/>
                  <a:pt x="859945" y="968125"/>
                </a:cubicBezTo>
                <a:lnTo>
                  <a:pt x="1528885" y="1506911"/>
                </a:lnTo>
                <a:close/>
              </a:path>
            </a:pathLst>
          </a:custGeom>
          <a:noFill/>
          <a:ln w="76200" cap="flat">
            <a:solidFill>
              <a:schemeClr val="bg1"/>
            </a:solidFill>
            <a:prstDash val="solid"/>
            <a:miter/>
          </a:ln>
        </p:spPr>
        <p:txBody>
          <a:bodyPr rtlCol="0" anchor="ctr"/>
          <a:lstStyle/>
          <a:p>
            <a:endParaRPr lang="en-GB"/>
          </a:p>
        </p:txBody>
      </p:sp>
    </p:spTree>
    <p:extLst>
      <p:ext uri="{BB962C8B-B14F-4D97-AF65-F5344CB8AC3E}">
        <p14:creationId xmlns:p14="http://schemas.microsoft.com/office/powerpoint/2010/main" val="207573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a:ln>
            <a:noFill/>
          </a:ln>
        </p:spPr>
        <p:txBody>
          <a:bodyPr wrap="square" rtlCol="0">
            <a:spAutoFit/>
          </a:bodyPr>
          <a:lstStyle/>
          <a:p>
            <a:r>
              <a:rPr lang="en-US" sz="11500" dirty="0">
                <a:ln w="38100">
                  <a:solidFill>
                    <a:schemeClr val="tx1"/>
                  </a:solidFill>
                </a:ln>
                <a:noFill/>
                <a:latin typeface="Arial Black" panose="020B0A04020102020204" pitchFamily="34" charset="0"/>
              </a:rPr>
              <a:t>“</a:t>
            </a:r>
            <a:endParaRPr lang="en-US" sz="2800" dirty="0">
              <a:ln w="38100">
                <a:solidFill>
                  <a:schemeClr val="tx1"/>
                </a:solidFill>
              </a:ln>
              <a:noFill/>
            </a:endParaRPr>
          </a:p>
        </p:txBody>
      </p:sp>
      <p:sp>
        <p:nvSpPr>
          <p:cNvPr id="5" name="Text Placeholder 2"/>
          <p:cNvSpPr>
            <a:spLocks noGrp="1"/>
          </p:cNvSpPr>
          <p:nvPr>
            <p:ph type="body" sz="quarter" idx="14" hasCustomPrompt="1"/>
          </p:nvPr>
        </p:nvSpPr>
        <p:spPr>
          <a:xfrm>
            <a:off x="2736558"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3133534"/>
            <a:ext cx="11658600" cy="590931"/>
          </a:xfrm>
        </p:spPr>
        <p:txBody>
          <a:bodyPr anchor="ctr"/>
          <a:lstStyle>
            <a:lvl1pPr algn="ctr">
              <a:spcBef>
                <a:spcPts val="0"/>
              </a:spcBef>
              <a:defRPr sz="3600" b="0" baseline="0">
                <a:solidFill>
                  <a:schemeClr val="tx1"/>
                </a:solidFill>
              </a:defRPr>
            </a:lvl1pPr>
            <a:lvl2pPr algn="ctr">
              <a:spcBef>
                <a:spcPts val="0"/>
              </a:spcBef>
              <a:defRPr sz="3600" b="1">
                <a:solidFill>
                  <a:schemeClr val="tx1"/>
                </a:solidFill>
                <a:latin typeface="+mn-lt"/>
              </a:defRPr>
            </a:lvl2pPr>
          </a:lstStyle>
          <a:p>
            <a:pPr lvl="0"/>
            <a:r>
              <a:rPr lang="en-US" dirty="0"/>
              <a:t>“Quotation.”</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8" name="Picture 7" descr="A picture containing text, outdoor, window&#10;&#10;Description automatically generated">
            <a:extLst>
              <a:ext uri="{FF2B5EF4-FFF2-40B4-BE49-F238E27FC236}">
                <a16:creationId xmlns:a16="http://schemas.microsoft.com/office/drawing/2014/main" id="{85A2EF3F-4F3A-4C43-B09B-117C40746A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5389" y="6155857"/>
            <a:ext cx="1198011" cy="565618"/>
          </a:xfrm>
          <a:prstGeom prst="rect">
            <a:avLst/>
          </a:prstGeom>
        </p:spPr>
      </p:pic>
      <p:sp>
        <p:nvSpPr>
          <p:cNvPr id="10" name="Graphic 3">
            <a:extLst>
              <a:ext uri="{FF2B5EF4-FFF2-40B4-BE49-F238E27FC236}">
                <a16:creationId xmlns:a16="http://schemas.microsoft.com/office/drawing/2014/main" id="{16B15DD3-98DD-4D7D-871F-2C190E3FCC1B}"/>
              </a:ext>
            </a:extLst>
          </p:cNvPr>
          <p:cNvSpPr/>
          <p:nvPr userDrawn="1"/>
        </p:nvSpPr>
        <p:spPr>
          <a:xfrm>
            <a:off x="10957703" y="5070301"/>
            <a:ext cx="710891" cy="859829"/>
          </a:xfrm>
          <a:custGeom>
            <a:avLst/>
            <a:gdLst>
              <a:gd name="connsiteX0" fmla="*/ 1528885 w 1528885"/>
              <a:gd name="connsiteY0" fmla="*/ 1506911 h 1849199"/>
              <a:gd name="connsiteX1" fmla="*/ 761062 w 1528885"/>
              <a:gd name="connsiteY1" fmla="*/ 1849199 h 1849199"/>
              <a:gd name="connsiteX2" fmla="*/ 0 w 1528885"/>
              <a:gd name="connsiteY2" fmla="*/ 1499728 h 1849199"/>
              <a:gd name="connsiteX3" fmla="*/ 719227 w 1528885"/>
              <a:gd name="connsiteY3" fmla="*/ 965167 h 1849199"/>
              <a:gd name="connsiteX4" fmla="*/ 314820 w 1528885"/>
              <a:gd name="connsiteY4" fmla="*/ 485964 h 1849199"/>
              <a:gd name="connsiteX5" fmla="*/ 800784 w 1528885"/>
              <a:gd name="connsiteY5" fmla="*/ 0 h 1849199"/>
              <a:gd name="connsiteX6" fmla="*/ 1286749 w 1528885"/>
              <a:gd name="connsiteY6" fmla="*/ 485964 h 1849199"/>
              <a:gd name="connsiteX7" fmla="*/ 859945 w 1528885"/>
              <a:gd name="connsiteY7" fmla="*/ 968125 h 1849199"/>
              <a:gd name="connsiteX8" fmla="*/ 1528885 w 1528885"/>
              <a:gd name="connsiteY8" fmla="*/ 1506911 h 184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885" h="1849199">
                <a:moveTo>
                  <a:pt x="1528885" y="1506911"/>
                </a:moveTo>
                <a:cubicBezTo>
                  <a:pt x="1528885" y="1506911"/>
                  <a:pt x="1280410" y="1849199"/>
                  <a:pt x="761062" y="1849199"/>
                </a:cubicBezTo>
                <a:cubicBezTo>
                  <a:pt x="286508" y="1849199"/>
                  <a:pt x="0" y="1499728"/>
                  <a:pt x="0" y="1499728"/>
                </a:cubicBezTo>
                <a:lnTo>
                  <a:pt x="719227" y="965167"/>
                </a:lnTo>
                <a:cubicBezTo>
                  <a:pt x="489767" y="926290"/>
                  <a:pt x="314820" y="726833"/>
                  <a:pt x="314820" y="485964"/>
                </a:cubicBezTo>
                <a:cubicBezTo>
                  <a:pt x="314820" y="217627"/>
                  <a:pt x="532448" y="0"/>
                  <a:pt x="800784" y="0"/>
                </a:cubicBezTo>
                <a:cubicBezTo>
                  <a:pt x="1069121" y="0"/>
                  <a:pt x="1286749" y="217627"/>
                  <a:pt x="1286749" y="485964"/>
                </a:cubicBezTo>
                <a:cubicBezTo>
                  <a:pt x="1286749" y="734440"/>
                  <a:pt x="1100392" y="938967"/>
                  <a:pt x="859945" y="968125"/>
                </a:cubicBezTo>
                <a:lnTo>
                  <a:pt x="1528885" y="1506911"/>
                </a:lnTo>
                <a:close/>
              </a:path>
            </a:pathLst>
          </a:custGeom>
          <a:noFill/>
          <a:ln w="38100" cap="flat">
            <a:solidFill>
              <a:schemeClr val="tx2"/>
            </a:solidFill>
            <a:prstDash val="solid"/>
            <a:miter/>
          </a:ln>
        </p:spPr>
        <p:txBody>
          <a:bodyPr rtlCol="0" anchor="ctr"/>
          <a:lstStyle/>
          <a:p>
            <a:endParaRPr lang="en-GB"/>
          </a:p>
        </p:txBody>
      </p:sp>
    </p:spTree>
    <p:extLst>
      <p:ext uri="{BB962C8B-B14F-4D97-AF65-F5344CB8AC3E}">
        <p14:creationId xmlns:p14="http://schemas.microsoft.com/office/powerpoint/2010/main" val="246092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900412F-B423-4CEA-A8D1-04E79BC07FC0}"/>
              </a:ext>
            </a:extLst>
          </p:cNvPr>
          <p:cNvSpPr/>
          <p:nvPr userDrawn="1"/>
        </p:nvSpPr>
        <p:spPr>
          <a:xfrm>
            <a:off x="555244" y="-1"/>
            <a:ext cx="4210603" cy="2090057"/>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597273"/>
            <a:ext cx="4868985" cy="867930"/>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800493"/>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text, outdoor, window&#10;&#10;Description automatically generated">
            <a:extLst>
              <a:ext uri="{FF2B5EF4-FFF2-40B4-BE49-F238E27FC236}">
                <a16:creationId xmlns:a16="http://schemas.microsoft.com/office/drawing/2014/main" id="{1830D515-A226-436F-BECB-FE421D0A25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155857"/>
            <a:ext cx="1198011" cy="565618"/>
          </a:xfrm>
          <a:prstGeom prst="rect">
            <a:avLst/>
          </a:prstGeom>
        </p:spPr>
      </p:pic>
      <p:grpSp>
        <p:nvGrpSpPr>
          <p:cNvPr id="19" name="Group 18">
            <a:extLst>
              <a:ext uri="{FF2B5EF4-FFF2-40B4-BE49-F238E27FC236}">
                <a16:creationId xmlns:a16="http://schemas.microsoft.com/office/drawing/2014/main" id="{BDF63C6B-BB10-4FCF-9E3A-34E2DBF7F768}"/>
              </a:ext>
            </a:extLst>
          </p:cNvPr>
          <p:cNvGrpSpPr/>
          <p:nvPr userDrawn="1"/>
        </p:nvGrpSpPr>
        <p:grpSpPr>
          <a:xfrm>
            <a:off x="5045825" y="419100"/>
            <a:ext cx="922876" cy="4526422"/>
            <a:chOff x="5045825" y="419100"/>
            <a:chExt cx="922876" cy="4526422"/>
          </a:xfrm>
        </p:grpSpPr>
        <p:cxnSp>
          <p:nvCxnSpPr>
            <p:cNvPr id="3" name="Straight Connector 2">
              <a:extLst>
                <a:ext uri="{FF2B5EF4-FFF2-40B4-BE49-F238E27FC236}">
                  <a16:creationId xmlns:a16="http://schemas.microsoft.com/office/drawing/2014/main" id="{FFE02BBF-B18B-41B9-BCA3-4B1C5B8F2497}"/>
                </a:ext>
              </a:extLst>
            </p:cNvPr>
            <p:cNvCxnSpPr/>
            <p:nvPr userDrawn="1"/>
          </p:nvCxnSpPr>
          <p:spPr>
            <a:xfrm>
              <a:off x="5173785" y="3258589"/>
              <a:ext cx="64512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41232CC2-36FE-4280-90E5-BAE678855700}"/>
                </a:ext>
              </a:extLst>
            </p:cNvPr>
            <p:cNvCxnSpPr>
              <a:cxnSpLocks/>
            </p:cNvCxnSpPr>
            <p:nvPr userDrawn="1"/>
          </p:nvCxnSpPr>
          <p:spPr>
            <a:xfrm>
              <a:off x="5818909" y="483381"/>
              <a:ext cx="0" cy="4306281"/>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18" name="Group 17">
              <a:extLst>
                <a:ext uri="{FF2B5EF4-FFF2-40B4-BE49-F238E27FC236}">
                  <a16:creationId xmlns:a16="http://schemas.microsoft.com/office/drawing/2014/main" id="{C6FE3B6E-E9D1-4842-B40D-4A3FDA02D79C}"/>
                </a:ext>
              </a:extLst>
            </p:cNvPr>
            <p:cNvGrpSpPr/>
            <p:nvPr userDrawn="1"/>
          </p:nvGrpSpPr>
          <p:grpSpPr>
            <a:xfrm>
              <a:off x="5045825" y="419100"/>
              <a:ext cx="922876" cy="4526422"/>
              <a:chOff x="5045825" y="419100"/>
              <a:chExt cx="922876" cy="4526422"/>
            </a:xfrm>
          </p:grpSpPr>
          <p:sp>
            <p:nvSpPr>
              <p:cNvPr id="11" name="Oval 10">
                <a:extLst>
                  <a:ext uri="{FF2B5EF4-FFF2-40B4-BE49-F238E27FC236}">
                    <a16:creationId xmlns:a16="http://schemas.microsoft.com/office/drawing/2014/main" id="{D552908F-EDDB-4C57-99A5-E413EF6E78D5}"/>
                  </a:ext>
                </a:extLst>
              </p:cNvPr>
              <p:cNvSpPr/>
              <p:nvPr userDrawn="1"/>
            </p:nvSpPr>
            <p:spPr>
              <a:xfrm>
                <a:off x="5045825" y="3117273"/>
                <a:ext cx="311720" cy="311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7BA2C32-5628-41CB-932C-ECE1E1922667}"/>
                  </a:ext>
                </a:extLst>
              </p:cNvPr>
              <p:cNvSpPr/>
              <p:nvPr userDrawn="1"/>
            </p:nvSpPr>
            <p:spPr>
              <a:xfrm>
                <a:off x="5656981" y="419100"/>
                <a:ext cx="311720" cy="311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E24833F-CD45-4ABA-B767-B253565BCF31}"/>
                  </a:ext>
                </a:extLst>
              </p:cNvPr>
              <p:cNvSpPr/>
              <p:nvPr userDrawn="1"/>
            </p:nvSpPr>
            <p:spPr>
              <a:xfrm>
                <a:off x="5656981" y="2604381"/>
                <a:ext cx="311720" cy="311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EB7915C-9DBC-48BF-99B3-7866A1575E67}"/>
                  </a:ext>
                </a:extLst>
              </p:cNvPr>
              <p:cNvSpPr/>
              <p:nvPr userDrawn="1"/>
            </p:nvSpPr>
            <p:spPr>
              <a:xfrm>
                <a:off x="5656981" y="4633802"/>
                <a:ext cx="311720" cy="311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292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867930"/>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800493"/>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text, outdoor, window&#10;&#10;Description automatically generated">
            <a:extLst>
              <a:ext uri="{FF2B5EF4-FFF2-40B4-BE49-F238E27FC236}">
                <a16:creationId xmlns:a16="http://schemas.microsoft.com/office/drawing/2014/main" id="{82CA5315-0CE5-4C01-8F26-508DFCF10C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115663"/>
            <a:ext cx="1198011" cy="565618"/>
          </a:xfrm>
          <a:prstGeom prst="rect">
            <a:avLst/>
          </a:prstGeom>
        </p:spPr>
      </p:pic>
      <p:grpSp>
        <p:nvGrpSpPr>
          <p:cNvPr id="2" name="Group 1">
            <a:extLst>
              <a:ext uri="{FF2B5EF4-FFF2-40B4-BE49-F238E27FC236}">
                <a16:creationId xmlns:a16="http://schemas.microsoft.com/office/drawing/2014/main" id="{AAB24AC9-9403-4EB2-B359-273EA5D46794}"/>
              </a:ext>
            </a:extLst>
          </p:cNvPr>
          <p:cNvGrpSpPr/>
          <p:nvPr userDrawn="1"/>
        </p:nvGrpSpPr>
        <p:grpSpPr>
          <a:xfrm>
            <a:off x="5045825" y="419100"/>
            <a:ext cx="922876" cy="4526422"/>
            <a:chOff x="5045825" y="419100"/>
            <a:chExt cx="922876" cy="4526422"/>
          </a:xfrm>
        </p:grpSpPr>
        <p:sp>
          <p:nvSpPr>
            <p:cNvPr id="11" name="Oval 10">
              <a:extLst>
                <a:ext uri="{FF2B5EF4-FFF2-40B4-BE49-F238E27FC236}">
                  <a16:creationId xmlns:a16="http://schemas.microsoft.com/office/drawing/2014/main" id="{341218A6-1270-4C63-B4FE-481238F5CB76}"/>
                </a:ext>
              </a:extLst>
            </p:cNvPr>
            <p:cNvSpPr/>
            <p:nvPr userDrawn="1"/>
          </p:nvSpPr>
          <p:spPr>
            <a:xfrm>
              <a:off x="5045825" y="3117273"/>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D345973-7DC3-4D36-866F-CF03AB24C048}"/>
                </a:ext>
              </a:extLst>
            </p:cNvPr>
            <p:cNvSpPr/>
            <p:nvPr userDrawn="1"/>
          </p:nvSpPr>
          <p:spPr>
            <a:xfrm>
              <a:off x="5656981" y="419100"/>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4007CBE-9C3B-4D6B-A66E-DC39336C3DCB}"/>
                </a:ext>
              </a:extLst>
            </p:cNvPr>
            <p:cNvSpPr/>
            <p:nvPr userDrawn="1"/>
          </p:nvSpPr>
          <p:spPr>
            <a:xfrm>
              <a:off x="5656981" y="2604381"/>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EA64773-CADC-4FC7-A81A-A27EC2482369}"/>
                </a:ext>
              </a:extLst>
            </p:cNvPr>
            <p:cNvSpPr/>
            <p:nvPr userDrawn="1"/>
          </p:nvSpPr>
          <p:spPr>
            <a:xfrm>
              <a:off x="5656981" y="4633802"/>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30E02CCE-0C46-4C76-866A-AD148A13D8EB}"/>
                </a:ext>
              </a:extLst>
            </p:cNvPr>
            <p:cNvCxnSpPr/>
            <p:nvPr userDrawn="1"/>
          </p:nvCxnSpPr>
          <p:spPr>
            <a:xfrm>
              <a:off x="5173785" y="3258589"/>
              <a:ext cx="6451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8EFC97E-E6E7-4677-BC94-F5288972F611}"/>
                </a:ext>
              </a:extLst>
            </p:cNvPr>
            <p:cNvCxnSpPr>
              <a:cxnSpLocks/>
            </p:cNvCxnSpPr>
            <p:nvPr userDrawn="1"/>
          </p:nvCxnSpPr>
          <p:spPr>
            <a:xfrm>
              <a:off x="5818909" y="483381"/>
              <a:ext cx="0" cy="4306281"/>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0BB1FFB-820E-4287-8687-D12B5E9FA840}"/>
              </a:ext>
            </a:extLst>
          </p:cNvPr>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2044CC04-5A9C-4962-9158-9D3C3760949E}"/>
              </a:ext>
            </a:extLst>
          </p:cNvPr>
          <p:cNvSpPr>
            <a:spLocks noGrp="1"/>
          </p:cNvSpPr>
          <p:nvPr>
            <p:ph type="body" sz="quarter" idx="10" hasCustomPrompt="1"/>
          </p:nvPr>
        </p:nvSpPr>
        <p:spPr>
          <a:xfrm>
            <a:off x="6096000" y="431800"/>
            <a:ext cx="5371038" cy="961289"/>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a:t>
            </a:r>
          </a:p>
        </p:txBody>
      </p:sp>
      <p:sp>
        <p:nvSpPr>
          <p:cNvPr id="14" name="Text Placeholder 8">
            <a:extLst>
              <a:ext uri="{FF2B5EF4-FFF2-40B4-BE49-F238E27FC236}">
                <a16:creationId xmlns:a16="http://schemas.microsoft.com/office/drawing/2014/main" id="{31626500-18C2-46E5-8734-EBD41FBE990B}"/>
              </a:ext>
            </a:extLst>
          </p:cNvPr>
          <p:cNvSpPr>
            <a:spLocks noGrp="1"/>
          </p:cNvSpPr>
          <p:nvPr>
            <p:ph type="body" sz="quarter" idx="11"/>
          </p:nvPr>
        </p:nvSpPr>
        <p:spPr>
          <a:xfrm>
            <a:off x="293687" y="3143749"/>
            <a:ext cx="2286000" cy="2216324"/>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6">
            <a:extLst>
              <a:ext uri="{FF2B5EF4-FFF2-40B4-BE49-F238E27FC236}">
                <a16:creationId xmlns:a16="http://schemas.microsoft.com/office/drawing/2014/main" id="{3146B0F2-FBE0-4F3F-B1F8-5ECAE17FB5E8}"/>
              </a:ext>
            </a:extLst>
          </p:cNvPr>
          <p:cNvSpPr>
            <a:spLocks noGrp="1"/>
          </p:cNvSpPr>
          <p:nvPr>
            <p:ph type="title" hasCustomPrompt="1"/>
          </p:nvPr>
        </p:nvSpPr>
        <p:spPr>
          <a:xfrm>
            <a:off x="555244" y="0"/>
            <a:ext cx="4083304" cy="1800493"/>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6" name="Text Placeholder 8">
            <a:extLst>
              <a:ext uri="{FF2B5EF4-FFF2-40B4-BE49-F238E27FC236}">
                <a16:creationId xmlns:a16="http://schemas.microsoft.com/office/drawing/2014/main" id="{378D4E7F-BFDA-4BC9-BC90-F823372E6FBC}"/>
              </a:ext>
            </a:extLst>
          </p:cNvPr>
          <p:cNvSpPr>
            <a:spLocks noGrp="1"/>
          </p:cNvSpPr>
          <p:nvPr>
            <p:ph type="body" sz="quarter" idx="12"/>
          </p:nvPr>
        </p:nvSpPr>
        <p:spPr>
          <a:xfrm>
            <a:off x="2661017" y="3143748"/>
            <a:ext cx="2286000" cy="2216305"/>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dirty="0"/>
              <a:t>Second level</a:t>
            </a:r>
          </a:p>
          <a:p>
            <a:pPr marL="0" lvl="2" indent="0" algn="l" defTabSz="914400" rtl="0" eaLnBrk="1" latinLnBrk="0" hangingPunct="1">
              <a:lnSpc>
                <a:spcPct val="90000"/>
              </a:lnSpc>
              <a:spcBef>
                <a:spcPts val="1000"/>
              </a:spcBef>
              <a:buFont typeface="Arial" panose="020B0604020202020204" pitchFamily="34" charset="0"/>
              <a:buNone/>
            </a:pPr>
            <a:r>
              <a:rPr lang="en-US" dirty="0"/>
              <a:t>Third level</a:t>
            </a:r>
          </a:p>
          <a:p>
            <a:pPr marL="0" lvl="3" indent="0" algn="l" defTabSz="914400" rtl="0" eaLnBrk="1" latinLnBrk="0" hangingPunct="1">
              <a:lnSpc>
                <a:spcPct val="90000"/>
              </a:lnSpc>
              <a:spcBef>
                <a:spcPts val="1000"/>
              </a:spcBef>
              <a:buFont typeface="Arial" panose="020B0604020202020204" pitchFamily="34" charset="0"/>
              <a:buNone/>
            </a:pPr>
            <a:r>
              <a:rPr lang="en-US" dirty="0"/>
              <a:t>Fourth level</a:t>
            </a:r>
          </a:p>
          <a:p>
            <a:pPr marL="0" lvl="4" indent="0" algn="l" defTabSz="914400" rtl="0" eaLnBrk="1" latinLnBrk="0" hangingPunct="1">
              <a:lnSpc>
                <a:spcPct val="90000"/>
              </a:lnSpc>
              <a:spcBef>
                <a:spcPts val="1000"/>
              </a:spcBef>
              <a:buFont typeface="Arial" panose="020B0604020202020204" pitchFamily="34" charset="0"/>
              <a:buNone/>
            </a:pPr>
            <a:r>
              <a:rPr lang="en-US" dirty="0"/>
              <a:t>Fifth level</a:t>
            </a:r>
          </a:p>
        </p:txBody>
      </p:sp>
      <p:sp>
        <p:nvSpPr>
          <p:cNvPr id="18" name="Text Placeholder 8">
            <a:extLst>
              <a:ext uri="{FF2B5EF4-FFF2-40B4-BE49-F238E27FC236}">
                <a16:creationId xmlns:a16="http://schemas.microsoft.com/office/drawing/2014/main" id="{A6EB3A8F-1667-4601-A596-D748CFC0AF0E}"/>
              </a:ext>
            </a:extLst>
          </p:cNvPr>
          <p:cNvSpPr>
            <a:spLocks noGrp="1"/>
          </p:cNvSpPr>
          <p:nvPr>
            <p:ph type="body" sz="quarter" idx="13"/>
          </p:nvPr>
        </p:nvSpPr>
        <p:spPr>
          <a:xfrm>
            <a:off x="5028347" y="3143748"/>
            <a:ext cx="2286000" cy="2216299"/>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dirty="0"/>
              <a:t>Second level</a:t>
            </a:r>
          </a:p>
          <a:p>
            <a:pPr marL="0" lvl="2" indent="0" algn="l" defTabSz="914400" rtl="0" eaLnBrk="1" latinLnBrk="0" hangingPunct="1">
              <a:lnSpc>
                <a:spcPct val="90000"/>
              </a:lnSpc>
              <a:spcBef>
                <a:spcPts val="1000"/>
              </a:spcBef>
              <a:buFont typeface="Arial" panose="020B0604020202020204" pitchFamily="34" charset="0"/>
              <a:buNone/>
            </a:pPr>
            <a:r>
              <a:rPr lang="en-US" dirty="0"/>
              <a:t>Third level</a:t>
            </a:r>
          </a:p>
          <a:p>
            <a:pPr marL="0" lvl="3" indent="0" algn="l" defTabSz="914400" rtl="0" eaLnBrk="1" latinLnBrk="0" hangingPunct="1">
              <a:lnSpc>
                <a:spcPct val="90000"/>
              </a:lnSpc>
              <a:spcBef>
                <a:spcPts val="1000"/>
              </a:spcBef>
              <a:buFont typeface="Arial" panose="020B0604020202020204" pitchFamily="34" charset="0"/>
              <a:buNone/>
            </a:pPr>
            <a:r>
              <a:rPr lang="en-US" dirty="0"/>
              <a:t>Fourth level</a:t>
            </a:r>
          </a:p>
          <a:p>
            <a:pPr marL="0" lvl="4" indent="0" algn="l" defTabSz="914400" rtl="0" eaLnBrk="1" latinLnBrk="0" hangingPunct="1">
              <a:lnSpc>
                <a:spcPct val="90000"/>
              </a:lnSpc>
              <a:spcBef>
                <a:spcPts val="1000"/>
              </a:spcBef>
              <a:buFont typeface="Arial" panose="020B0604020202020204" pitchFamily="34" charset="0"/>
              <a:buNone/>
            </a:pPr>
            <a:r>
              <a:rPr lang="en-US" dirty="0"/>
              <a:t>Fifth level</a:t>
            </a:r>
          </a:p>
        </p:txBody>
      </p:sp>
      <p:sp>
        <p:nvSpPr>
          <p:cNvPr id="19" name="Text Placeholder 8">
            <a:extLst>
              <a:ext uri="{FF2B5EF4-FFF2-40B4-BE49-F238E27FC236}">
                <a16:creationId xmlns:a16="http://schemas.microsoft.com/office/drawing/2014/main" id="{515C45B0-5195-47A0-A15E-D04D7ADD8E65}"/>
              </a:ext>
            </a:extLst>
          </p:cNvPr>
          <p:cNvSpPr>
            <a:spLocks noGrp="1"/>
          </p:cNvSpPr>
          <p:nvPr>
            <p:ph type="body" sz="quarter" idx="14"/>
          </p:nvPr>
        </p:nvSpPr>
        <p:spPr>
          <a:xfrm>
            <a:off x="7395677" y="3143748"/>
            <a:ext cx="2286000" cy="2216279"/>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611829D1-D48C-4669-878C-67E8DDC7C9C7}"/>
              </a:ext>
            </a:extLst>
          </p:cNvPr>
          <p:cNvSpPr>
            <a:spLocks noGrp="1"/>
          </p:cNvSpPr>
          <p:nvPr>
            <p:ph type="body" sz="quarter" idx="15"/>
          </p:nvPr>
        </p:nvSpPr>
        <p:spPr>
          <a:xfrm>
            <a:off x="9763006" y="3143749"/>
            <a:ext cx="2286000" cy="2216278"/>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dirty="0"/>
              <a:t>Second level</a:t>
            </a:r>
          </a:p>
          <a:p>
            <a:pPr marL="0" lvl="2" indent="0" algn="l" defTabSz="914400" rtl="0" eaLnBrk="1" latinLnBrk="0" hangingPunct="1">
              <a:lnSpc>
                <a:spcPct val="90000"/>
              </a:lnSpc>
              <a:spcBef>
                <a:spcPts val="1000"/>
              </a:spcBef>
              <a:buFont typeface="Arial" panose="020B0604020202020204" pitchFamily="34" charset="0"/>
              <a:buNone/>
            </a:pPr>
            <a:r>
              <a:rPr lang="en-US" dirty="0"/>
              <a:t>Third level</a:t>
            </a:r>
          </a:p>
          <a:p>
            <a:pPr marL="0" lvl="3" indent="0" algn="l" defTabSz="914400" rtl="0" eaLnBrk="1" latinLnBrk="0" hangingPunct="1">
              <a:lnSpc>
                <a:spcPct val="90000"/>
              </a:lnSpc>
              <a:spcBef>
                <a:spcPts val="1000"/>
              </a:spcBef>
              <a:buFont typeface="Arial" panose="020B0604020202020204" pitchFamily="34" charset="0"/>
              <a:buNone/>
            </a:pPr>
            <a:r>
              <a:rPr lang="en-US" dirty="0"/>
              <a:t>Fourth level</a:t>
            </a:r>
          </a:p>
          <a:p>
            <a:pPr marL="0" lvl="4" indent="0" algn="l" defTabSz="914400" rtl="0" eaLnBrk="1" latinLnBrk="0" hangingPunct="1">
              <a:lnSpc>
                <a:spcPct val="90000"/>
              </a:lnSpc>
              <a:spcBef>
                <a:spcPts val="1000"/>
              </a:spcBef>
              <a:buFont typeface="Arial" panose="020B0604020202020204" pitchFamily="34" charset="0"/>
              <a:buNone/>
            </a:pPr>
            <a:r>
              <a:rPr lang="en-US" dirty="0"/>
              <a:t>Fifth level</a:t>
            </a:r>
          </a:p>
        </p:txBody>
      </p:sp>
      <p:sp>
        <p:nvSpPr>
          <p:cNvPr id="21" name="Slide Number Placeholder 7">
            <a:extLst>
              <a:ext uri="{FF2B5EF4-FFF2-40B4-BE49-F238E27FC236}">
                <a16:creationId xmlns:a16="http://schemas.microsoft.com/office/drawing/2014/main" id="{46ED844B-0D9E-45DD-9ACF-BC62F5D39360}"/>
              </a:ext>
            </a:extLst>
          </p:cNvPr>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pic>
        <p:nvPicPr>
          <p:cNvPr id="22" name="Picture 21" descr="A picture containing text, outdoor, window&#10;&#10;Description automatically generated">
            <a:extLst>
              <a:ext uri="{FF2B5EF4-FFF2-40B4-BE49-F238E27FC236}">
                <a16:creationId xmlns:a16="http://schemas.microsoft.com/office/drawing/2014/main" id="{7E021B10-64BB-4E14-9BEA-B24A70C052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87" y="6155857"/>
            <a:ext cx="1198011" cy="565618"/>
          </a:xfrm>
          <a:prstGeom prst="rect">
            <a:avLst/>
          </a:prstGeom>
        </p:spPr>
      </p:pic>
      <p:sp>
        <p:nvSpPr>
          <p:cNvPr id="23" name="Oval 22">
            <a:extLst>
              <a:ext uri="{FF2B5EF4-FFF2-40B4-BE49-F238E27FC236}">
                <a16:creationId xmlns:a16="http://schemas.microsoft.com/office/drawing/2014/main" id="{E43C89FF-BB4A-4E2C-97E5-4701DA3E7AA9}"/>
              </a:ext>
            </a:extLst>
          </p:cNvPr>
          <p:cNvSpPr/>
          <p:nvPr userDrawn="1"/>
        </p:nvSpPr>
        <p:spPr>
          <a:xfrm rot="5400000">
            <a:off x="5784280" y="1243297"/>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5E9A9CC-DBB3-4AA4-A39F-FFFB0F9A32CC}"/>
              </a:ext>
            </a:extLst>
          </p:cNvPr>
          <p:cNvSpPr/>
          <p:nvPr userDrawn="1"/>
        </p:nvSpPr>
        <p:spPr>
          <a:xfrm rot="5400000">
            <a:off x="9681677" y="2832029"/>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485B5F8-F858-45DA-A011-D87A9C7FA762}"/>
              </a:ext>
            </a:extLst>
          </p:cNvPr>
          <p:cNvSpPr/>
          <p:nvPr userDrawn="1"/>
        </p:nvSpPr>
        <p:spPr>
          <a:xfrm rot="5400000">
            <a:off x="4983265" y="2832029"/>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FAF5900-A4F9-4147-80A0-EA3D8BD4CEA3}"/>
              </a:ext>
            </a:extLst>
          </p:cNvPr>
          <p:cNvSpPr/>
          <p:nvPr userDrawn="1"/>
        </p:nvSpPr>
        <p:spPr>
          <a:xfrm rot="5400000">
            <a:off x="2634059" y="2832029"/>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3D984BB4-F529-4428-8981-AD498849D2BB}"/>
              </a:ext>
            </a:extLst>
          </p:cNvPr>
          <p:cNvCxnSpPr>
            <a:cxnSpLocks/>
          </p:cNvCxnSpPr>
          <p:nvPr userDrawn="1"/>
        </p:nvCxnSpPr>
        <p:spPr>
          <a:xfrm>
            <a:off x="5936826" y="1393089"/>
            <a:ext cx="0" cy="1600868"/>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B2E06BB-4184-43E4-B202-417D4ECEACCC}"/>
              </a:ext>
            </a:extLst>
          </p:cNvPr>
          <p:cNvCxnSpPr>
            <a:cxnSpLocks/>
          </p:cNvCxnSpPr>
          <p:nvPr userDrawn="1"/>
        </p:nvCxnSpPr>
        <p:spPr>
          <a:xfrm flipH="1">
            <a:off x="329948" y="2993958"/>
            <a:ext cx="9512321" cy="0"/>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FD4A2713-BD13-46B8-B511-7879FB6120F4}"/>
              </a:ext>
            </a:extLst>
          </p:cNvPr>
          <p:cNvSpPr/>
          <p:nvPr userDrawn="1"/>
        </p:nvSpPr>
        <p:spPr>
          <a:xfrm rot="5400000">
            <a:off x="7332471" y="2832029"/>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AED81CF-2920-4D4D-8712-0E3A35D80277}"/>
              </a:ext>
            </a:extLst>
          </p:cNvPr>
          <p:cNvSpPr/>
          <p:nvPr userDrawn="1"/>
        </p:nvSpPr>
        <p:spPr>
          <a:xfrm rot="5400000">
            <a:off x="293687" y="2832029"/>
            <a:ext cx="311720" cy="311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38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tmplLst>
          <p:tmpl>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pic>
        <p:nvPicPr>
          <p:cNvPr id="22" name="Picture 21" descr="A picture containing text, outdoor, window&#10;&#10;Description automatically generated">
            <a:extLst>
              <a:ext uri="{FF2B5EF4-FFF2-40B4-BE49-F238E27FC236}">
                <a16:creationId xmlns:a16="http://schemas.microsoft.com/office/drawing/2014/main" id="{465B837C-52DA-417C-8E7B-B966EE617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58" y="6155857"/>
            <a:ext cx="1198011" cy="565618"/>
          </a:xfrm>
          <a:prstGeom prst="rect">
            <a:avLst/>
          </a:prstGeom>
        </p:spPr>
      </p:pic>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36A43E7-F672-401D-B5B3-B9ED4F120538}"/>
              </a:ext>
            </a:extLst>
          </p:cNvPr>
          <p:cNvSpPr/>
          <p:nvPr userDrawn="1"/>
        </p:nvSpPr>
        <p:spPr>
          <a:xfrm>
            <a:off x="1177334" y="0"/>
            <a:ext cx="3774669" cy="166254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bwMode="ltGray">
          <a:xfrm>
            <a:off x="6129304" y="0"/>
            <a:ext cx="6062696"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hasCustomPrompt="1"/>
          </p:nvPr>
        </p:nvSpPr>
        <p:spPr>
          <a:xfrm>
            <a:off x="0" y="2959332"/>
            <a:ext cx="6096000" cy="3063712"/>
          </a:xfrm>
        </p:spPr>
        <p:txBody>
          <a:bodyPr anchor="t" anchorCtr="0"/>
          <a:lstStyle>
            <a:lvl1pPr algn="ctr" defTabSz="914400" rtl="0" eaLnBrk="1" latinLnBrk="0" hangingPunct="1">
              <a:lnSpc>
                <a:spcPct val="90000"/>
              </a:lnSpc>
              <a:spcBef>
                <a:spcPct val="0"/>
              </a:spcBef>
              <a:spcAft>
                <a:spcPts val="3000"/>
              </a:spcAft>
              <a:buNone/>
              <a:defRPr lang="en-US" sz="32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9"/>
          </p:nvPr>
        </p:nvSpPr>
        <p:spPr>
          <a:xfrm>
            <a:off x="0" y="1795359"/>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dirty="0"/>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pic>
        <p:nvPicPr>
          <p:cNvPr id="8" name="Picture 7" descr="A picture containing text, outdoor, window&#10;&#10;Description automatically generated">
            <a:extLst>
              <a:ext uri="{FF2B5EF4-FFF2-40B4-BE49-F238E27FC236}">
                <a16:creationId xmlns:a16="http://schemas.microsoft.com/office/drawing/2014/main" id="{74FB0741-00E3-4CD1-A77D-6EE7377F2A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608" y="6155857"/>
            <a:ext cx="1198011" cy="565618"/>
          </a:xfrm>
          <a:prstGeom prst="rect">
            <a:avLst/>
          </a:prstGeom>
        </p:spPr>
      </p:pic>
    </p:spTree>
    <p:extLst>
      <p:ext uri="{BB962C8B-B14F-4D97-AF65-F5344CB8AC3E}">
        <p14:creationId xmlns:p14="http://schemas.microsoft.com/office/powerpoint/2010/main" val="44395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752" r:id="rId3"/>
    <p:sldLayoutId id="2147483674" r:id="rId4"/>
    <p:sldLayoutId id="2147483720" r:id="rId5"/>
    <p:sldLayoutId id="2147483721" r:id="rId6"/>
    <p:sldLayoutId id="2147483730" r:id="rId7"/>
    <p:sldLayoutId id="2147483716" r:id="rId8"/>
    <p:sldLayoutId id="2147483700" r:id="rId9"/>
    <p:sldLayoutId id="2147483734" r:id="rId10"/>
    <p:sldLayoutId id="2147483701" r:id="rId11"/>
    <p:sldLayoutId id="2147483736" r:id="rId12"/>
    <p:sldLayoutId id="2147483741" r:id="rId13"/>
    <p:sldLayoutId id="2147483727" r:id="rId14"/>
    <p:sldLayoutId id="2147483655" r:id="rId15"/>
    <p:sldLayoutId id="2147483753" r:id="rId16"/>
    <p:sldLayoutId id="2147483745" r:id="rId1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8FA1-9F3B-4EA4-8200-626D622F9C55}"/>
              </a:ext>
            </a:extLst>
          </p:cNvPr>
          <p:cNvSpPr>
            <a:spLocks noGrp="1"/>
          </p:cNvSpPr>
          <p:nvPr>
            <p:ph type="ctrTitle"/>
          </p:nvPr>
        </p:nvSpPr>
        <p:spPr>
          <a:xfrm>
            <a:off x="6677113" y="3268770"/>
            <a:ext cx="5514887" cy="923330"/>
          </a:xfrm>
        </p:spPr>
        <p:txBody>
          <a:bodyPr/>
          <a:lstStyle/>
          <a:p>
            <a:r>
              <a:rPr lang="fr-FR" sz="6000" dirty="0"/>
              <a:t>Murcia, Spain</a:t>
            </a:r>
            <a:endParaRPr lang="en-GB" sz="6000" dirty="0"/>
          </a:p>
        </p:txBody>
      </p:sp>
      <p:sp>
        <p:nvSpPr>
          <p:cNvPr id="3" name="Text Placeholder 2">
            <a:extLst>
              <a:ext uri="{FF2B5EF4-FFF2-40B4-BE49-F238E27FC236}">
                <a16:creationId xmlns:a16="http://schemas.microsoft.com/office/drawing/2014/main" id="{50505FA1-EA54-41CF-804C-C794C9C6ED3C}"/>
              </a:ext>
            </a:extLst>
          </p:cNvPr>
          <p:cNvSpPr>
            <a:spLocks noGrp="1"/>
          </p:cNvSpPr>
          <p:nvPr>
            <p:ph type="body" sz="quarter" idx="10"/>
          </p:nvPr>
        </p:nvSpPr>
        <p:spPr>
          <a:xfrm>
            <a:off x="6677026" y="4523553"/>
            <a:ext cx="5294064" cy="1346010"/>
          </a:xfrm>
        </p:spPr>
        <p:txBody>
          <a:bodyPr/>
          <a:lstStyle/>
          <a:p>
            <a:r>
              <a:rPr lang="en-GB" dirty="0"/>
              <a:t>Good Practice Presentation</a:t>
            </a:r>
          </a:p>
          <a:p>
            <a:r>
              <a:rPr lang="en-GB" dirty="0"/>
              <a:t>OCULTO.TV</a:t>
            </a:r>
          </a:p>
          <a:p>
            <a:r>
              <a:rPr lang="en-GB" dirty="0"/>
              <a:t>26/05/2021</a:t>
            </a:r>
          </a:p>
        </p:txBody>
      </p:sp>
      <p:pic>
        <p:nvPicPr>
          <p:cNvPr id="10" name="Picture Placeholder 9" descr="Icon&#10;&#10;Description automatically generated">
            <a:extLst>
              <a:ext uri="{FF2B5EF4-FFF2-40B4-BE49-F238E27FC236}">
                <a16:creationId xmlns:a16="http://schemas.microsoft.com/office/drawing/2014/main" id="{D0F247D6-7C92-47E6-9ED0-8F81876B845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2" name="Picture Placeholder 11" descr="Icon&#10;&#10;Description automatically generated">
            <a:extLst>
              <a:ext uri="{FF2B5EF4-FFF2-40B4-BE49-F238E27FC236}">
                <a16:creationId xmlns:a16="http://schemas.microsoft.com/office/drawing/2014/main" id="{5BB6234A-EB24-40C9-9009-6A5D9095BFB2}"/>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7" name="Picture Placeholder 16" descr="Icon&#10;&#10;Description automatically generated">
            <a:extLst>
              <a:ext uri="{FF2B5EF4-FFF2-40B4-BE49-F238E27FC236}">
                <a16:creationId xmlns:a16="http://schemas.microsoft.com/office/drawing/2014/main" id="{10DC6907-BBEF-44F3-B6C7-76B48D8D2D27}"/>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pic>
        <p:nvPicPr>
          <p:cNvPr id="15" name="Picture Placeholder 14" descr="Icon&#10;&#10;Description automatically generated">
            <a:extLst>
              <a:ext uri="{FF2B5EF4-FFF2-40B4-BE49-F238E27FC236}">
                <a16:creationId xmlns:a16="http://schemas.microsoft.com/office/drawing/2014/main" id="{2397AABE-3F17-4B7E-939C-38B9C226E307}"/>
              </a:ext>
            </a:extLst>
          </p:cNvPr>
          <p:cNvPicPr>
            <a:picLocks noGrp="1" noChangeAspect="1"/>
          </p:cNvPicPr>
          <p:nvPr>
            <p:ph type="pic" sz="quarter" idx="1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038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837561" y="6484937"/>
            <a:ext cx="387743" cy="365125"/>
          </a:xfrm>
        </p:spPr>
        <p:txBody>
          <a:bodyPr/>
          <a:lstStyle/>
          <a:p>
            <a:fld id="{5AE1514C-5E56-4738-A1FF-4B1CFD2A3E36}" type="slidenum">
              <a:rPr lang="en-US" smtClean="0"/>
              <a:pPr/>
              <a:t>2</a:t>
            </a:fld>
            <a:endParaRPr lang="en-US" dirty="0"/>
          </a:p>
        </p:txBody>
      </p:sp>
      <p:sp>
        <p:nvSpPr>
          <p:cNvPr id="16" name="Content Placeholder 15"/>
          <p:cNvSpPr>
            <a:spLocks noGrp="1"/>
          </p:cNvSpPr>
          <p:nvPr>
            <p:ph idx="18"/>
          </p:nvPr>
        </p:nvSpPr>
        <p:spPr>
          <a:xfrm>
            <a:off x="1875949" y="419100"/>
            <a:ext cx="2377440" cy="840230"/>
          </a:xfrm>
        </p:spPr>
        <p:txBody>
          <a:bodyPr/>
          <a:lstStyle/>
          <a:p>
            <a:r>
              <a:rPr lang="en-US" dirty="0"/>
              <a:t>1</a:t>
            </a:r>
          </a:p>
        </p:txBody>
      </p:sp>
      <p:sp>
        <p:nvSpPr>
          <p:cNvPr id="21" name="Text Placeholder 20"/>
          <p:cNvSpPr>
            <a:spLocks noGrp="1"/>
          </p:cNvSpPr>
          <p:nvPr>
            <p:ph type="body" sz="quarter" idx="19"/>
          </p:nvPr>
        </p:nvSpPr>
        <p:spPr>
          <a:xfrm>
            <a:off x="0" y="426032"/>
            <a:ext cx="6096000" cy="590931"/>
          </a:xfrm>
        </p:spPr>
        <p:txBody>
          <a:bodyPr/>
          <a:lstStyle/>
          <a:p>
            <a:r>
              <a:rPr lang="en-US" dirty="0">
                <a:solidFill>
                  <a:schemeClr val="bg1"/>
                </a:solidFill>
              </a:rPr>
              <a:t>MURCIA</a:t>
            </a:r>
          </a:p>
        </p:txBody>
      </p:sp>
      <p:sp>
        <p:nvSpPr>
          <p:cNvPr id="9" name="Rectangle 8">
            <a:extLst>
              <a:ext uri="{FF2B5EF4-FFF2-40B4-BE49-F238E27FC236}">
                <a16:creationId xmlns:a16="http://schemas.microsoft.com/office/drawing/2014/main" id="{2D5726BC-2EB4-49C0-B56C-B897C43B9002}"/>
              </a:ext>
            </a:extLst>
          </p:cNvPr>
          <p:cNvSpPr/>
          <p:nvPr/>
        </p:nvSpPr>
        <p:spPr>
          <a:xfrm>
            <a:off x="6129304" y="0"/>
            <a:ext cx="6062696" cy="6850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512" y="5892996"/>
            <a:ext cx="1336693" cy="930338"/>
          </a:xfrm>
          <a:prstGeom prst="rect">
            <a:avLst/>
          </a:prstGeom>
        </p:spPr>
      </p:pic>
      <p:sp>
        <p:nvSpPr>
          <p:cNvPr id="7" name="6 Rectángulo"/>
          <p:cNvSpPr/>
          <p:nvPr/>
        </p:nvSpPr>
        <p:spPr>
          <a:xfrm>
            <a:off x="827585" y="2204864"/>
            <a:ext cx="6480719" cy="3400931"/>
          </a:xfrm>
          <a:prstGeom prst="rect">
            <a:avLst/>
          </a:prstGeom>
        </p:spPr>
        <p:txBody>
          <a:bodyPr wrap="square">
            <a:spAutoFit/>
          </a:bodyPr>
          <a:lstStyle/>
          <a:p>
            <a:pPr>
              <a:spcBef>
                <a:spcPts val="1500"/>
              </a:spcBef>
            </a:pPr>
            <a:r>
              <a:rPr lang="en-US" sz="2000" b="1" dirty="0">
                <a:latin typeface="Circular Std Book" pitchFamily="34" charset="0"/>
                <a:cs typeface="Circular Std Book" pitchFamily="34" charset="0"/>
              </a:rPr>
              <a:t>≈450K inhabitants</a:t>
            </a:r>
          </a:p>
          <a:p>
            <a:pPr>
              <a:spcBef>
                <a:spcPts val="1500"/>
              </a:spcBef>
            </a:pPr>
            <a:r>
              <a:rPr lang="en-US" sz="2000" b="1" dirty="0">
                <a:latin typeface="Circular Std Book" pitchFamily="34" charset="0"/>
                <a:cs typeface="Circular Std Book" pitchFamily="34" charset="0"/>
              </a:rPr>
              <a:t>7th largest city of Spain</a:t>
            </a:r>
          </a:p>
          <a:p>
            <a:pPr>
              <a:spcBef>
                <a:spcPts val="1500"/>
              </a:spcBef>
            </a:pPr>
            <a:r>
              <a:rPr lang="en-US" sz="2000" b="1" dirty="0">
                <a:latin typeface="Circular Std Book" pitchFamily="34" charset="0"/>
                <a:cs typeface="Circular Std Book" pitchFamily="34" charset="0"/>
              </a:rPr>
              <a:t>Capital of the Murcia Region</a:t>
            </a:r>
          </a:p>
          <a:p>
            <a:pPr>
              <a:spcBef>
                <a:spcPts val="1500"/>
              </a:spcBef>
            </a:pPr>
            <a:r>
              <a:rPr lang="en-US" sz="2000" b="1" dirty="0">
                <a:latin typeface="Circular Std Book" pitchFamily="34" charset="0"/>
                <a:cs typeface="Circular Std Book" pitchFamily="34" charset="0"/>
              </a:rPr>
              <a:t>extensive municipality 881,86 km2</a:t>
            </a:r>
          </a:p>
          <a:p>
            <a:pPr>
              <a:spcBef>
                <a:spcPts val="1500"/>
              </a:spcBef>
            </a:pPr>
            <a:r>
              <a:rPr lang="en-US" sz="2000" b="1" dirty="0">
                <a:latin typeface="Circular Std Book" pitchFamily="34" charset="0"/>
                <a:cs typeface="Circular Std Book" pitchFamily="34" charset="0"/>
              </a:rPr>
              <a:t>University City</a:t>
            </a:r>
          </a:p>
          <a:p>
            <a:pPr>
              <a:spcBef>
                <a:spcPts val="1500"/>
              </a:spcBef>
            </a:pPr>
            <a:r>
              <a:rPr lang="en-US" sz="2000" b="1" dirty="0">
                <a:latin typeface="Circular Std Book" pitchFamily="34" charset="0"/>
                <a:cs typeface="Circular Std Book" pitchFamily="34" charset="0"/>
              </a:rPr>
              <a:t>Service based economy</a:t>
            </a:r>
          </a:p>
          <a:p>
            <a:pPr>
              <a:spcBef>
                <a:spcPts val="1500"/>
              </a:spcBef>
            </a:pPr>
            <a:r>
              <a:rPr lang="en-US" sz="2000" b="1" dirty="0">
                <a:latin typeface="Circular Std Book" pitchFamily="34" charset="0"/>
                <a:cs typeface="Circular Std Book" pitchFamily="34" charset="0"/>
              </a:rPr>
              <a:t>Agriculture (exports)</a:t>
            </a:r>
            <a:endParaRPr lang="es-ES" sz="2000" b="1" dirty="0">
              <a:latin typeface="Circular Std Book" pitchFamily="34" charset="0"/>
              <a:cs typeface="Circular Std Book" pitchFamily="34" charset="0"/>
            </a:endParaRPr>
          </a:p>
        </p:txBody>
      </p:sp>
      <p:pic>
        <p:nvPicPr>
          <p:cNvPr id="8" name="Picture 6" descr="https://upload.wikimedia.org/wikipedia/commons/thumb/f/f7/Spain_in_Europe.svg/1401px-Spain_in_Europe.sv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69057" y="126069"/>
            <a:ext cx="3080297" cy="25828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69057" y="2780928"/>
            <a:ext cx="3080297" cy="2184217"/>
          </a:xfrm>
          <a:prstGeom prst="rect">
            <a:avLst/>
          </a:prstGeom>
        </p:spPr>
      </p:pic>
      <p:pic>
        <p:nvPicPr>
          <p:cNvPr id="11" name="Imagen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34292" y="5037153"/>
            <a:ext cx="1815062" cy="1758091"/>
          </a:xfrm>
          <a:prstGeom prst="rect">
            <a:avLst/>
          </a:prstGeom>
        </p:spPr>
      </p:pic>
      <p:pic>
        <p:nvPicPr>
          <p:cNvPr id="12" name="Picture 10" descr="Escudo de Murcia.sv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95359" y="5037153"/>
            <a:ext cx="1009779" cy="178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4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837561" y="6484937"/>
            <a:ext cx="387743" cy="365125"/>
          </a:xfrm>
        </p:spPr>
        <p:txBody>
          <a:bodyPr/>
          <a:lstStyle/>
          <a:p>
            <a:fld id="{5AE1514C-5E56-4738-A1FF-4B1CFD2A3E36}" type="slidenum">
              <a:rPr lang="en-US" smtClean="0"/>
              <a:pPr/>
              <a:t>3</a:t>
            </a:fld>
            <a:endParaRPr lang="en-US" dirty="0"/>
          </a:p>
        </p:txBody>
      </p:sp>
      <p:sp>
        <p:nvSpPr>
          <p:cNvPr id="16" name="Content Placeholder 15"/>
          <p:cNvSpPr>
            <a:spLocks noGrp="1"/>
          </p:cNvSpPr>
          <p:nvPr>
            <p:ph idx="18"/>
          </p:nvPr>
        </p:nvSpPr>
        <p:spPr>
          <a:xfrm>
            <a:off x="1875949" y="419100"/>
            <a:ext cx="2377440" cy="840230"/>
          </a:xfrm>
        </p:spPr>
        <p:txBody>
          <a:bodyPr/>
          <a:lstStyle/>
          <a:p>
            <a:r>
              <a:rPr lang="en-US" dirty="0"/>
              <a:t>1</a:t>
            </a:r>
          </a:p>
        </p:txBody>
      </p:sp>
      <p:sp>
        <p:nvSpPr>
          <p:cNvPr id="21" name="Text Placeholder 20"/>
          <p:cNvSpPr>
            <a:spLocks noGrp="1"/>
          </p:cNvSpPr>
          <p:nvPr>
            <p:ph type="body" sz="quarter" idx="19"/>
          </p:nvPr>
        </p:nvSpPr>
        <p:spPr>
          <a:xfrm>
            <a:off x="0" y="426032"/>
            <a:ext cx="6096000" cy="590931"/>
          </a:xfrm>
        </p:spPr>
        <p:txBody>
          <a:bodyPr/>
          <a:lstStyle/>
          <a:p>
            <a:r>
              <a:rPr lang="en-US" dirty="0">
                <a:solidFill>
                  <a:schemeClr val="bg1"/>
                </a:solidFill>
              </a:rPr>
              <a:t>OCULTO.TV</a:t>
            </a:r>
          </a:p>
        </p:txBody>
      </p:sp>
      <p:sp>
        <p:nvSpPr>
          <p:cNvPr id="9" name="Rectangle 8">
            <a:extLst>
              <a:ext uri="{FF2B5EF4-FFF2-40B4-BE49-F238E27FC236}">
                <a16:creationId xmlns:a16="http://schemas.microsoft.com/office/drawing/2014/main" id="{2D5726BC-2EB4-49C0-B56C-B897C43B9002}"/>
              </a:ext>
            </a:extLst>
          </p:cNvPr>
          <p:cNvSpPr/>
          <p:nvPr/>
        </p:nvSpPr>
        <p:spPr>
          <a:xfrm>
            <a:off x="6129304" y="0"/>
            <a:ext cx="6062696" cy="6850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512" y="5892996"/>
            <a:ext cx="1336693" cy="930338"/>
          </a:xfrm>
          <a:prstGeom prst="rect">
            <a:avLst/>
          </a:prstGeom>
        </p:spPr>
      </p:pic>
      <p:sp>
        <p:nvSpPr>
          <p:cNvPr id="13" name="6 Rectángulo"/>
          <p:cNvSpPr/>
          <p:nvPr/>
        </p:nvSpPr>
        <p:spPr>
          <a:xfrm>
            <a:off x="6495410" y="2720543"/>
            <a:ext cx="5330484" cy="1015663"/>
          </a:xfrm>
          <a:prstGeom prst="rect">
            <a:avLst/>
          </a:prstGeom>
        </p:spPr>
        <p:txBody>
          <a:bodyPr wrap="square">
            <a:spAutoFit/>
          </a:bodyPr>
          <a:lstStyle/>
          <a:p>
            <a:r>
              <a:rPr lang="en-GB" sz="2000" dirty="0">
                <a:solidFill>
                  <a:schemeClr val="bg1"/>
                </a:solidFill>
              </a:rPr>
              <a:t>The first audio-visual digital platform in Spain and Europe to showcase heritage and culture (for now)</a:t>
            </a:r>
            <a:endParaRPr lang="es-ES" sz="2000" dirty="0">
              <a:solidFill>
                <a:schemeClr val="bg1"/>
              </a:solidFill>
            </a:endParaRPr>
          </a:p>
        </p:txBody>
      </p:sp>
      <p:sp>
        <p:nvSpPr>
          <p:cNvPr id="14" name="13 Rectángulo"/>
          <p:cNvSpPr/>
          <p:nvPr/>
        </p:nvSpPr>
        <p:spPr>
          <a:xfrm>
            <a:off x="6495410" y="906052"/>
            <a:ext cx="5412022" cy="1323439"/>
          </a:xfrm>
          <a:prstGeom prst="rect">
            <a:avLst/>
          </a:prstGeom>
        </p:spPr>
        <p:txBody>
          <a:bodyPr wrap="square">
            <a:spAutoFit/>
          </a:bodyPr>
          <a:lstStyle/>
          <a:p>
            <a:r>
              <a:rPr lang="en-GB" sz="2000" b="1" dirty="0">
                <a:solidFill>
                  <a:schemeClr val="bg1"/>
                </a:solidFill>
              </a:rPr>
              <a:t>COID-19</a:t>
            </a:r>
          </a:p>
          <a:p>
            <a:endParaRPr lang="en-GB" sz="2000" b="1" dirty="0">
              <a:solidFill>
                <a:schemeClr val="bg1"/>
              </a:solidFill>
            </a:endParaRPr>
          </a:p>
          <a:p>
            <a:r>
              <a:rPr lang="en-GB" sz="2000" b="1" u="sng" dirty="0">
                <a:solidFill>
                  <a:schemeClr val="bg1"/>
                </a:solidFill>
              </a:rPr>
              <a:t>Local</a:t>
            </a:r>
            <a:r>
              <a:rPr lang="en-GB" sz="2000" b="1" dirty="0">
                <a:solidFill>
                  <a:schemeClr val="bg1"/>
                </a:solidFill>
              </a:rPr>
              <a:t> Culture and Cultural Heritage “consumption”</a:t>
            </a:r>
            <a:endParaRPr lang="es-ES" sz="2000" b="1" dirty="0">
              <a:solidFill>
                <a:schemeClr val="bg1"/>
              </a:solidFill>
            </a:endParaRPr>
          </a:p>
        </p:txBody>
      </p:sp>
      <p:pic>
        <p:nvPicPr>
          <p:cNvPr id="15" name="Imagen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742" y="2577449"/>
            <a:ext cx="5436515" cy="3261909"/>
          </a:xfrm>
          <a:prstGeom prst="rect">
            <a:avLst/>
          </a:prstGeom>
        </p:spPr>
      </p:pic>
      <p:pic>
        <p:nvPicPr>
          <p:cNvPr id="17" name="Picture 2" descr="Netflix | Brand Asset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8423" y="1259330"/>
            <a:ext cx="1146313" cy="6503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BO Logo | LOGOS de MARCA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98423" y="1897945"/>
            <a:ext cx="1146313" cy="644801"/>
          </a:xfrm>
          <a:prstGeom prst="rect">
            <a:avLst/>
          </a:prstGeom>
          <a:noFill/>
          <a:extLst>
            <a:ext uri="{909E8E84-426E-40DD-AFC4-6F175D3DCCD1}">
              <a14:hiddenFill xmlns:a14="http://schemas.microsoft.com/office/drawing/2010/main">
                <a:solidFill>
                  <a:srgbClr val="FFFFFF"/>
                </a:solidFill>
              </a14:hiddenFill>
            </a:ext>
          </a:extLst>
        </p:spPr>
      </p:pic>
      <p:sp>
        <p:nvSpPr>
          <p:cNvPr id="19" name="6 Rectángulo"/>
          <p:cNvSpPr/>
          <p:nvPr/>
        </p:nvSpPr>
        <p:spPr>
          <a:xfrm>
            <a:off x="3929353" y="1742410"/>
            <a:ext cx="648072" cy="369332"/>
          </a:xfrm>
          <a:prstGeom prst="rect">
            <a:avLst/>
          </a:prstGeom>
        </p:spPr>
        <p:txBody>
          <a:bodyPr wrap="square">
            <a:spAutoFit/>
          </a:bodyPr>
          <a:lstStyle/>
          <a:p>
            <a:r>
              <a:rPr lang="en-GB" dirty="0"/>
              <a:t>e.g.</a:t>
            </a:r>
            <a:endParaRPr lang="es-ES" dirty="0"/>
          </a:p>
        </p:txBody>
      </p:sp>
    </p:spTree>
    <p:extLst>
      <p:ext uri="{BB962C8B-B14F-4D97-AF65-F5344CB8AC3E}">
        <p14:creationId xmlns:p14="http://schemas.microsoft.com/office/powerpoint/2010/main" val="117641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837561" y="6484937"/>
            <a:ext cx="387743" cy="365125"/>
          </a:xfrm>
        </p:spPr>
        <p:txBody>
          <a:bodyPr/>
          <a:lstStyle/>
          <a:p>
            <a:fld id="{5AE1514C-5E56-4738-A1FF-4B1CFD2A3E36}" type="slidenum">
              <a:rPr lang="en-US" smtClean="0"/>
              <a:pPr/>
              <a:t>4</a:t>
            </a:fld>
            <a:endParaRPr lang="en-US" dirty="0"/>
          </a:p>
        </p:txBody>
      </p:sp>
      <p:sp>
        <p:nvSpPr>
          <p:cNvPr id="16" name="Content Placeholder 15"/>
          <p:cNvSpPr>
            <a:spLocks noGrp="1"/>
          </p:cNvSpPr>
          <p:nvPr>
            <p:ph idx="18"/>
          </p:nvPr>
        </p:nvSpPr>
        <p:spPr>
          <a:xfrm>
            <a:off x="1875949" y="419100"/>
            <a:ext cx="2377440" cy="840230"/>
          </a:xfrm>
        </p:spPr>
        <p:txBody>
          <a:bodyPr/>
          <a:lstStyle/>
          <a:p>
            <a:r>
              <a:rPr lang="en-US" dirty="0"/>
              <a:t>1</a:t>
            </a:r>
          </a:p>
        </p:txBody>
      </p:sp>
      <p:sp>
        <p:nvSpPr>
          <p:cNvPr id="21" name="Text Placeholder 20"/>
          <p:cNvSpPr>
            <a:spLocks noGrp="1"/>
          </p:cNvSpPr>
          <p:nvPr>
            <p:ph type="body" sz="quarter" idx="19"/>
          </p:nvPr>
        </p:nvSpPr>
        <p:spPr>
          <a:xfrm>
            <a:off x="0" y="426032"/>
            <a:ext cx="6096000" cy="590931"/>
          </a:xfrm>
        </p:spPr>
        <p:txBody>
          <a:bodyPr/>
          <a:lstStyle/>
          <a:p>
            <a:r>
              <a:rPr lang="en-US" dirty="0">
                <a:solidFill>
                  <a:schemeClr val="bg1"/>
                </a:solidFill>
              </a:rPr>
              <a:t>OCULTO.TV</a:t>
            </a:r>
          </a:p>
        </p:txBody>
      </p:sp>
      <p:sp>
        <p:nvSpPr>
          <p:cNvPr id="9" name="Rectangle 8">
            <a:extLst>
              <a:ext uri="{FF2B5EF4-FFF2-40B4-BE49-F238E27FC236}">
                <a16:creationId xmlns:a16="http://schemas.microsoft.com/office/drawing/2014/main" id="{2D5726BC-2EB4-49C0-B56C-B897C43B9002}"/>
              </a:ext>
            </a:extLst>
          </p:cNvPr>
          <p:cNvSpPr/>
          <p:nvPr/>
        </p:nvSpPr>
        <p:spPr>
          <a:xfrm>
            <a:off x="6129304" y="0"/>
            <a:ext cx="6062696" cy="6850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512" y="5892996"/>
            <a:ext cx="1336693" cy="930338"/>
          </a:xfrm>
          <a:prstGeom prst="rect">
            <a:avLst/>
          </a:prstGeom>
        </p:spPr>
      </p:pic>
      <p:sp>
        <p:nvSpPr>
          <p:cNvPr id="7" name="6 Rectángulo"/>
          <p:cNvSpPr/>
          <p:nvPr/>
        </p:nvSpPr>
        <p:spPr>
          <a:xfrm>
            <a:off x="827585" y="2204864"/>
            <a:ext cx="5268415" cy="3862596"/>
          </a:xfrm>
          <a:prstGeom prst="rect">
            <a:avLst/>
          </a:prstGeom>
        </p:spPr>
        <p:txBody>
          <a:bodyPr wrap="square">
            <a:spAutoFit/>
          </a:bodyPr>
          <a:lstStyle/>
          <a:p>
            <a:pPr marL="285750" indent="-285750">
              <a:buFont typeface="Wingdings" panose="05000000000000000000" pitchFamily="2" charset="2"/>
              <a:buChar char="§"/>
            </a:pPr>
            <a:r>
              <a:rPr lang="en-GB" sz="2000" dirty="0"/>
              <a:t>In development for six months</a:t>
            </a:r>
            <a:endParaRPr lang="es-ES" sz="2000" dirty="0"/>
          </a:p>
          <a:p>
            <a:pPr marL="742950" lvl="1"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Intuitive</a:t>
            </a:r>
          </a:p>
          <a:p>
            <a:pPr marL="742950" lvl="1"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Visual</a:t>
            </a:r>
          </a:p>
          <a:p>
            <a:pPr marL="742950" lvl="1"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Modern</a:t>
            </a:r>
          </a:p>
          <a:p>
            <a:pPr marL="742950" lvl="1"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Accessible </a:t>
            </a:r>
            <a:endParaRPr lang="es-ES" sz="2000" dirty="0"/>
          </a:p>
          <a:p>
            <a:pPr marL="285750" indent="-285750">
              <a:buFont typeface="Wingdings" panose="05000000000000000000" pitchFamily="2" charset="2"/>
              <a:buChar char="§"/>
            </a:pPr>
            <a:endParaRPr lang="es-ES" sz="2000" dirty="0"/>
          </a:p>
          <a:p>
            <a:pPr marL="285750" indent="-285750">
              <a:buFont typeface="Wingdings" panose="05000000000000000000" pitchFamily="2" charset="2"/>
              <a:buChar char="§"/>
            </a:pPr>
            <a:r>
              <a:rPr lang="en-GB" sz="2000" dirty="0"/>
              <a:t>Content compatible with physical programming of cultural spaces.</a:t>
            </a:r>
          </a:p>
          <a:p>
            <a:endParaRPr lang="en-GB" sz="500" dirty="0"/>
          </a:p>
          <a:p>
            <a:pPr marL="285750" indent="-285750">
              <a:buFont typeface="Wingdings" panose="05000000000000000000" pitchFamily="2" charset="2"/>
              <a:buChar char="§"/>
            </a:pPr>
            <a:r>
              <a:rPr lang="en-GB" sz="2000" dirty="0"/>
              <a:t>The platform will function as its own cultural centre but with a transversal character linking all existing spaces.</a:t>
            </a:r>
            <a:endParaRPr lang="es-ES" sz="2000" dirty="0"/>
          </a:p>
          <a:p>
            <a:pPr marL="285750" indent="-285750">
              <a:buFont typeface="Wingdings" panose="05000000000000000000" pitchFamily="2" charset="2"/>
              <a:buChar char="§"/>
            </a:pPr>
            <a:endParaRPr lang="es-ES" sz="2000" dirty="0"/>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07" y="3059152"/>
            <a:ext cx="5937189" cy="3548607"/>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0707" y="477332"/>
            <a:ext cx="5937189" cy="2418014"/>
          </a:xfrm>
          <a:prstGeom prst="rect">
            <a:avLst/>
          </a:prstGeom>
        </p:spPr>
      </p:pic>
    </p:spTree>
    <p:extLst>
      <p:ext uri="{BB962C8B-B14F-4D97-AF65-F5344CB8AC3E}">
        <p14:creationId xmlns:p14="http://schemas.microsoft.com/office/powerpoint/2010/main" val="110701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2995" y="3054235"/>
            <a:ext cx="11626735" cy="3543261"/>
          </a:xfrm>
        </p:spPr>
        <p:txBody>
          <a:bodyPr/>
          <a:lstStyle/>
          <a:p>
            <a:r>
              <a:rPr lang="en-GB" sz="2400" b="1" dirty="0"/>
              <a:t>Digital Interaction</a:t>
            </a:r>
            <a:br>
              <a:rPr lang="es-ES" sz="2400" dirty="0"/>
            </a:br>
            <a:r>
              <a:rPr lang="en-GB" sz="2400" dirty="0"/>
              <a:t>	The platform allows for interaction between users, between users and the municipality and even with creators/artists in specially programmed sessions.</a:t>
            </a:r>
            <a:br>
              <a:rPr lang="en-GB" sz="2400" dirty="0"/>
            </a:br>
            <a:br>
              <a:rPr lang="es-ES" sz="2400" dirty="0"/>
            </a:br>
            <a:r>
              <a:rPr lang="en-GB" sz="2400" b="1" dirty="0"/>
              <a:t>Accessibility, security, availability and usability</a:t>
            </a:r>
            <a:br>
              <a:rPr lang="es-ES" sz="2400" dirty="0"/>
            </a:br>
            <a:r>
              <a:rPr lang="en-GB" sz="2400" dirty="0"/>
              <a:t>	The platform can be accessed by anyone, and anyone can submit content to be reviewed and included. Design principles were Intuitive, Visual, Modern &amp; Accessible.</a:t>
            </a:r>
            <a:br>
              <a:rPr lang="en-GB" sz="2400" dirty="0"/>
            </a:br>
            <a:br>
              <a:rPr lang="es-ES" sz="2400" dirty="0"/>
            </a:br>
            <a:r>
              <a:rPr lang="en-GB" sz="2400" b="1" dirty="0"/>
              <a:t>Reduction of the administrative burden</a:t>
            </a:r>
            <a:br>
              <a:rPr lang="es-ES" sz="2400" dirty="0"/>
            </a:br>
            <a:r>
              <a:rPr lang="en-GB" sz="2400" dirty="0"/>
              <a:t>	The service is as minimalistic as possible without losing </a:t>
            </a:r>
            <a:br>
              <a:rPr lang="en-GB" sz="2400" dirty="0"/>
            </a:br>
            <a:r>
              <a:rPr lang="en-GB" sz="2400" dirty="0"/>
              <a:t>functionality, directly servicing needs and rights regarding culture.</a:t>
            </a:r>
            <a:endParaRPr lang="es-ES" sz="2400" dirty="0"/>
          </a:p>
        </p:txBody>
      </p:sp>
      <p:sp>
        <p:nvSpPr>
          <p:cNvPr id="3" name="Text Placeholder 2">
            <a:extLst>
              <a:ext uri="{FF2B5EF4-FFF2-40B4-BE49-F238E27FC236}">
                <a16:creationId xmlns:a16="http://schemas.microsoft.com/office/drawing/2014/main" id="{72A140C3-6384-40D8-BBEA-93849AC79D9C}"/>
              </a:ext>
            </a:extLst>
          </p:cNvPr>
          <p:cNvSpPr>
            <a:spLocks noGrp="1"/>
          </p:cNvSpPr>
          <p:nvPr>
            <p:ph type="body" sz="quarter" idx="10"/>
          </p:nvPr>
        </p:nvSpPr>
        <p:spPr>
          <a:xfrm>
            <a:off x="3923323" y="533761"/>
            <a:ext cx="4376615" cy="996170"/>
          </a:xfrm>
        </p:spPr>
        <p:txBody>
          <a:bodyPr/>
          <a:lstStyle/>
          <a:p>
            <a:r>
              <a:rPr lang="en-GB" sz="2800" b="1" dirty="0"/>
              <a:t>UCC Optimised Tallinn</a:t>
            </a:r>
          </a:p>
          <a:p>
            <a:r>
              <a:rPr lang="en-GB" sz="2800" b="1" dirty="0"/>
              <a:t>Declaration</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8599" y="5098270"/>
            <a:ext cx="1341252" cy="933511"/>
          </a:xfrm>
          <a:prstGeom prst="rect">
            <a:avLst/>
          </a:prstGeom>
        </p:spPr>
      </p:pic>
    </p:spTree>
    <p:extLst>
      <p:ext uri="{BB962C8B-B14F-4D97-AF65-F5344CB8AC3E}">
        <p14:creationId xmlns:p14="http://schemas.microsoft.com/office/powerpoint/2010/main" val="393707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2995" y="3054235"/>
            <a:ext cx="11626735" cy="3543261"/>
          </a:xfrm>
        </p:spPr>
        <p:txBody>
          <a:bodyPr/>
          <a:lstStyle/>
          <a:p>
            <a:r>
              <a:rPr lang="en-US" sz="2400" b="1" dirty="0"/>
              <a:t>Citizen engagement</a:t>
            </a:r>
            <a:br>
              <a:rPr lang="en-US" sz="2400" b="1" dirty="0"/>
            </a:br>
            <a:r>
              <a:rPr lang="en-US" sz="2400" dirty="0"/>
              <a:t>OCULTO was developed with citizens (process), and has a continuous learning and improvement model. Additionally, suggestions can be made at any time. Open to use (as a creator/artist).</a:t>
            </a:r>
            <a:br>
              <a:rPr lang="en-US" sz="2400" dirty="0"/>
            </a:br>
            <a:br>
              <a:rPr lang="en-US" sz="2400" b="1" dirty="0"/>
            </a:br>
            <a:r>
              <a:rPr lang="en-US" sz="2400" b="1" dirty="0"/>
              <a:t>Protection of personal data and privacy</a:t>
            </a:r>
            <a:br>
              <a:rPr lang="en-US" sz="2400" b="1" dirty="0"/>
            </a:br>
            <a:r>
              <a:rPr lang="en-US" sz="2400" dirty="0"/>
              <a:t>GDPR and national law compliant, privacy policy, secure </a:t>
            </a:r>
            <a:br>
              <a:rPr lang="en-US" sz="2400" dirty="0"/>
            </a:br>
            <a:r>
              <a:rPr lang="en-US" sz="2400" dirty="0"/>
              <a:t>personal profiles, no unnecessary data storage.</a:t>
            </a:r>
            <a:br>
              <a:rPr lang="en-US" sz="2400" dirty="0"/>
            </a:br>
            <a:br>
              <a:rPr lang="en-US" sz="2400" b="1" dirty="0"/>
            </a:br>
            <a:r>
              <a:rPr lang="en-US" sz="2400" b="1" dirty="0"/>
              <a:t>Redress and complaint mechanisms</a:t>
            </a:r>
            <a:br>
              <a:rPr lang="en-US" sz="2400" b="1" dirty="0"/>
            </a:br>
            <a:r>
              <a:rPr lang="en-US" sz="2400" dirty="0"/>
              <a:t>Through the platform itself, direct contact.</a:t>
            </a:r>
            <a:br>
              <a:rPr lang="en-US" sz="2400" dirty="0"/>
            </a:br>
            <a:endParaRPr lang="en-US" sz="2400" dirty="0"/>
          </a:p>
        </p:txBody>
      </p:sp>
      <p:sp>
        <p:nvSpPr>
          <p:cNvPr id="3" name="Text Placeholder 2">
            <a:extLst>
              <a:ext uri="{FF2B5EF4-FFF2-40B4-BE49-F238E27FC236}">
                <a16:creationId xmlns:a16="http://schemas.microsoft.com/office/drawing/2014/main" id="{72A140C3-6384-40D8-BBEA-93849AC79D9C}"/>
              </a:ext>
            </a:extLst>
          </p:cNvPr>
          <p:cNvSpPr>
            <a:spLocks noGrp="1"/>
          </p:cNvSpPr>
          <p:nvPr>
            <p:ph type="body" sz="quarter" idx="10"/>
          </p:nvPr>
        </p:nvSpPr>
        <p:spPr>
          <a:xfrm>
            <a:off x="3923323" y="533761"/>
            <a:ext cx="4376615" cy="996170"/>
          </a:xfrm>
        </p:spPr>
        <p:txBody>
          <a:bodyPr/>
          <a:lstStyle/>
          <a:p>
            <a:r>
              <a:rPr lang="en-GB" sz="2800" b="1" dirty="0"/>
              <a:t>UCC Optimised Tallinn</a:t>
            </a:r>
          </a:p>
          <a:p>
            <a:r>
              <a:rPr lang="en-GB" sz="2800" b="1" dirty="0"/>
              <a:t>Declaration</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8599" y="5098270"/>
            <a:ext cx="1341252" cy="933511"/>
          </a:xfrm>
          <a:prstGeom prst="rect">
            <a:avLst/>
          </a:prstGeom>
        </p:spPr>
      </p:pic>
    </p:spTree>
    <p:extLst>
      <p:ext uri="{BB962C8B-B14F-4D97-AF65-F5344CB8AC3E}">
        <p14:creationId xmlns:p14="http://schemas.microsoft.com/office/powerpoint/2010/main" val="44744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837561" y="6484937"/>
            <a:ext cx="387743" cy="365125"/>
          </a:xfrm>
        </p:spPr>
        <p:txBody>
          <a:bodyPr/>
          <a:lstStyle/>
          <a:p>
            <a:fld id="{5AE1514C-5E56-4738-A1FF-4B1CFD2A3E36}" type="slidenum">
              <a:rPr lang="en-US" smtClean="0"/>
              <a:pPr/>
              <a:t>7</a:t>
            </a:fld>
            <a:endParaRPr lang="en-US" dirty="0"/>
          </a:p>
        </p:txBody>
      </p:sp>
      <p:sp>
        <p:nvSpPr>
          <p:cNvPr id="16" name="Content Placeholder 15"/>
          <p:cNvSpPr>
            <a:spLocks noGrp="1"/>
          </p:cNvSpPr>
          <p:nvPr>
            <p:ph idx="18"/>
          </p:nvPr>
        </p:nvSpPr>
        <p:spPr>
          <a:xfrm>
            <a:off x="1875949" y="419100"/>
            <a:ext cx="2377440" cy="840230"/>
          </a:xfrm>
        </p:spPr>
        <p:txBody>
          <a:bodyPr/>
          <a:lstStyle/>
          <a:p>
            <a:r>
              <a:rPr lang="en-US" dirty="0"/>
              <a:t>1</a:t>
            </a:r>
          </a:p>
        </p:txBody>
      </p:sp>
      <p:sp>
        <p:nvSpPr>
          <p:cNvPr id="21" name="Text Placeholder 20"/>
          <p:cNvSpPr>
            <a:spLocks noGrp="1"/>
          </p:cNvSpPr>
          <p:nvPr>
            <p:ph type="body" sz="quarter" idx="19"/>
          </p:nvPr>
        </p:nvSpPr>
        <p:spPr>
          <a:xfrm>
            <a:off x="0" y="426032"/>
            <a:ext cx="6096000" cy="590931"/>
          </a:xfrm>
        </p:spPr>
        <p:txBody>
          <a:bodyPr/>
          <a:lstStyle/>
          <a:p>
            <a:r>
              <a:rPr lang="en-US" dirty="0">
                <a:solidFill>
                  <a:schemeClr val="bg1"/>
                </a:solidFill>
              </a:rPr>
              <a:t>OCULTO.TV</a:t>
            </a:r>
          </a:p>
        </p:txBody>
      </p:sp>
      <p:sp>
        <p:nvSpPr>
          <p:cNvPr id="9" name="Rectangle 8">
            <a:extLst>
              <a:ext uri="{FF2B5EF4-FFF2-40B4-BE49-F238E27FC236}">
                <a16:creationId xmlns:a16="http://schemas.microsoft.com/office/drawing/2014/main" id="{2D5726BC-2EB4-49C0-B56C-B897C43B9002}"/>
              </a:ext>
            </a:extLst>
          </p:cNvPr>
          <p:cNvSpPr/>
          <p:nvPr/>
        </p:nvSpPr>
        <p:spPr>
          <a:xfrm>
            <a:off x="6096000" y="7938"/>
            <a:ext cx="6062696" cy="6850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512" y="5892996"/>
            <a:ext cx="1336693" cy="930338"/>
          </a:xfrm>
          <a:prstGeom prst="rect">
            <a:avLst/>
          </a:prstGeom>
        </p:spPr>
      </p:pic>
      <p:sp>
        <p:nvSpPr>
          <p:cNvPr id="14" name="13 Rectángulo"/>
          <p:cNvSpPr/>
          <p:nvPr/>
        </p:nvSpPr>
        <p:spPr>
          <a:xfrm>
            <a:off x="6495409" y="484028"/>
            <a:ext cx="5537125" cy="4708981"/>
          </a:xfrm>
          <a:prstGeom prst="rect">
            <a:avLst/>
          </a:prstGeom>
        </p:spPr>
        <p:txBody>
          <a:bodyPr wrap="square">
            <a:spAutoFit/>
          </a:bodyPr>
          <a:lstStyle/>
          <a:p>
            <a:r>
              <a:rPr lang="en-US" sz="2000" b="1" dirty="0">
                <a:solidFill>
                  <a:schemeClr val="bg1"/>
                </a:solidFill>
              </a:rPr>
              <a:t>First 3 months:</a:t>
            </a:r>
          </a:p>
          <a:p>
            <a:endParaRPr lang="en-US" sz="2000" b="1" dirty="0">
              <a:solidFill>
                <a:schemeClr val="bg1"/>
              </a:solidFill>
            </a:endParaRPr>
          </a:p>
          <a:p>
            <a:r>
              <a:rPr lang="en-US" sz="2000" b="1" dirty="0">
                <a:solidFill>
                  <a:schemeClr val="bg1"/>
                </a:solidFill>
              </a:rPr>
              <a:t>&gt;15.000 Registered Users</a:t>
            </a:r>
          </a:p>
          <a:p>
            <a:endParaRPr lang="en-US" sz="2000" b="1" dirty="0">
              <a:solidFill>
                <a:schemeClr val="bg1"/>
              </a:solidFill>
            </a:endParaRPr>
          </a:p>
          <a:p>
            <a:r>
              <a:rPr lang="en-US" sz="2000" b="1" dirty="0">
                <a:solidFill>
                  <a:schemeClr val="bg1"/>
                </a:solidFill>
              </a:rPr>
              <a:t>&gt;500.000 Reproductions of Content</a:t>
            </a:r>
          </a:p>
          <a:p>
            <a:r>
              <a:rPr lang="en-US" sz="2000" b="1" dirty="0">
                <a:solidFill>
                  <a:schemeClr val="bg1"/>
                </a:solidFill>
              </a:rPr>
              <a:t>&gt;60 days (1440 hours) of Content </a:t>
            </a:r>
            <a:r>
              <a:rPr lang="en-US" sz="2000" b="1" dirty="0" err="1">
                <a:solidFill>
                  <a:schemeClr val="bg1"/>
                </a:solidFill>
              </a:rPr>
              <a:t>Visualised</a:t>
            </a:r>
            <a:endParaRPr lang="en-US" sz="2000" b="1" dirty="0">
              <a:solidFill>
                <a:schemeClr val="bg1"/>
              </a:solidFill>
            </a:endParaRPr>
          </a:p>
          <a:p>
            <a:endParaRPr lang="en-US" sz="2000" b="1" dirty="0">
              <a:solidFill>
                <a:schemeClr val="bg1"/>
              </a:solidFill>
            </a:endParaRPr>
          </a:p>
          <a:p>
            <a:r>
              <a:rPr lang="en-US" sz="2000" b="1" dirty="0">
                <a:solidFill>
                  <a:schemeClr val="bg1"/>
                </a:solidFill>
              </a:rPr>
              <a:t>Views from 53 countries</a:t>
            </a:r>
          </a:p>
          <a:p>
            <a:endParaRPr lang="en-US" sz="2000" b="1" dirty="0">
              <a:solidFill>
                <a:schemeClr val="bg1"/>
              </a:solidFill>
            </a:endParaRPr>
          </a:p>
          <a:p>
            <a:r>
              <a:rPr lang="en-US" sz="2000" b="1" dirty="0">
                <a:solidFill>
                  <a:schemeClr val="bg1"/>
                </a:solidFill>
              </a:rPr>
              <a:t>700 “Items” on the platform, </a:t>
            </a:r>
          </a:p>
          <a:p>
            <a:r>
              <a:rPr lang="en-US" sz="2000" b="1" dirty="0">
                <a:solidFill>
                  <a:schemeClr val="bg1"/>
                </a:solidFill>
              </a:rPr>
              <a:t>350 awaiting review</a:t>
            </a:r>
          </a:p>
          <a:p>
            <a:endParaRPr lang="en-US" sz="2000" b="1" dirty="0">
              <a:solidFill>
                <a:schemeClr val="bg1"/>
              </a:solidFill>
            </a:endParaRPr>
          </a:p>
          <a:p>
            <a:r>
              <a:rPr lang="en-US" sz="2000" b="1" dirty="0">
                <a:solidFill>
                  <a:schemeClr val="bg1"/>
                </a:solidFill>
              </a:rPr>
              <a:t>20 Specific Channels crated</a:t>
            </a:r>
          </a:p>
          <a:p>
            <a:endParaRPr lang="en-US" sz="2000" b="1" dirty="0">
              <a:solidFill>
                <a:schemeClr val="bg1"/>
              </a:solidFill>
            </a:endParaRPr>
          </a:p>
          <a:p>
            <a:r>
              <a:rPr lang="en-US" sz="2000" b="1" dirty="0">
                <a:solidFill>
                  <a:schemeClr val="bg1"/>
                </a:solidFill>
              </a:rPr>
              <a:t>E.g.</a:t>
            </a: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6222" y="4886188"/>
            <a:ext cx="3354219" cy="1606624"/>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518" y="1161463"/>
            <a:ext cx="5021938" cy="2381511"/>
          </a:xfrm>
          <a:prstGeom prst="rect">
            <a:avLst/>
          </a:prstGeom>
        </p:spPr>
      </p:pic>
      <p:pic>
        <p:nvPicPr>
          <p:cNvPr id="5" name="Imagen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517" y="3561905"/>
            <a:ext cx="5021939" cy="2388258"/>
          </a:xfrm>
          <a:prstGeom prst="rect">
            <a:avLst/>
          </a:prstGeom>
        </p:spPr>
      </p:pic>
    </p:spTree>
    <p:extLst>
      <p:ext uri="{BB962C8B-B14F-4D97-AF65-F5344CB8AC3E}">
        <p14:creationId xmlns:p14="http://schemas.microsoft.com/office/powerpoint/2010/main" val="375272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93340" y="1583199"/>
            <a:ext cx="5725466" cy="2308324"/>
          </a:xfrm>
        </p:spPr>
        <p:txBody>
          <a:bodyPr/>
          <a:lstStyle/>
          <a:p>
            <a:r>
              <a:rPr lang="en-US" dirty="0"/>
              <a:t>Thank you!</a:t>
            </a:r>
          </a:p>
        </p:txBody>
      </p:sp>
      <p:sp>
        <p:nvSpPr>
          <p:cNvPr id="6" name="Text Placeholder 5">
            <a:extLst>
              <a:ext uri="{FF2B5EF4-FFF2-40B4-BE49-F238E27FC236}">
                <a16:creationId xmlns:a16="http://schemas.microsoft.com/office/drawing/2014/main" id="{69E2B3DC-B6F8-4B58-8A5B-FCADFB4CC224}"/>
              </a:ext>
            </a:extLst>
          </p:cNvPr>
          <p:cNvSpPr>
            <a:spLocks noGrp="1"/>
          </p:cNvSpPr>
          <p:nvPr>
            <p:ph type="body" sz="quarter" idx="10"/>
          </p:nvPr>
        </p:nvSpPr>
        <p:spPr>
          <a:xfrm>
            <a:off x="5593475" y="4067080"/>
            <a:ext cx="5775325" cy="1346010"/>
          </a:xfrm>
        </p:spPr>
        <p:txBody>
          <a:bodyPr/>
          <a:lstStyle/>
          <a:p>
            <a:r>
              <a:rPr lang="fr-BE" dirty="0"/>
              <a:t>www.usercentricities.eu</a:t>
            </a:r>
          </a:p>
          <a:p>
            <a:endParaRPr lang="fr-BE" dirty="0"/>
          </a:p>
          <a:p>
            <a:r>
              <a:rPr lang="fr-BE" dirty="0"/>
              <a:t>OCULTO.TV</a:t>
            </a:r>
            <a:endParaRPr lang="en-GB" dirty="0"/>
          </a:p>
        </p:txBody>
      </p:sp>
      <p:pic>
        <p:nvPicPr>
          <p:cNvPr id="11" name="Picture Placeholder 10" descr="Icon&#10;&#10;Description automatically generated">
            <a:extLst>
              <a:ext uri="{FF2B5EF4-FFF2-40B4-BE49-F238E27FC236}">
                <a16:creationId xmlns:a16="http://schemas.microsoft.com/office/drawing/2014/main" id="{8D6F3109-B080-46C5-934D-84A4244EC42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3" name="Picture Placeholder 12" descr="Icon&#10;&#10;Description automatically generated">
            <a:extLst>
              <a:ext uri="{FF2B5EF4-FFF2-40B4-BE49-F238E27FC236}">
                <a16:creationId xmlns:a16="http://schemas.microsoft.com/office/drawing/2014/main" id="{185F615E-D7D6-4974-B7CD-8B0B0AE81277}"/>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7" name="Picture Placeholder 16" descr="Icon&#10;&#10;Description automatically generated">
            <a:extLst>
              <a:ext uri="{FF2B5EF4-FFF2-40B4-BE49-F238E27FC236}">
                <a16:creationId xmlns:a16="http://schemas.microsoft.com/office/drawing/2014/main" id="{67C34BB2-A53C-430D-BC24-B37D58EC325A}"/>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pic>
        <p:nvPicPr>
          <p:cNvPr id="15" name="Picture Placeholder 14" descr="Icon&#10;&#10;Description automatically generated">
            <a:extLst>
              <a:ext uri="{FF2B5EF4-FFF2-40B4-BE49-F238E27FC236}">
                <a16:creationId xmlns:a16="http://schemas.microsoft.com/office/drawing/2014/main" id="{5E4BC2E3-3183-4551-AB2D-96AFB69E669C}"/>
              </a:ext>
            </a:extLst>
          </p:cNvPr>
          <p:cNvPicPr>
            <a:picLocks noGrp="1" noChangeAspect="1"/>
          </p:cNvPicPr>
          <p:nvPr>
            <p:ph type="pic" sz="quarter" idx="14"/>
          </p:nvPr>
        </p:nvPicPr>
        <p:blipFill>
          <a:blip r:embed="rId6" cstate="email">
            <a:extLst>
              <a:ext uri="{28A0092B-C50C-407E-A947-70E740481C1C}">
                <a14:useLocalDpi xmlns:a14="http://schemas.microsoft.com/office/drawing/2010/main"/>
              </a:ext>
            </a:extLst>
          </a:blip>
          <a:srcRect/>
          <a:stretch>
            <a:fillRect/>
          </a:stretch>
        </p:blipFill>
        <p:spPr/>
      </p:pic>
      <p:pic>
        <p:nvPicPr>
          <p:cNvPr id="8" name="Imagen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58599" y="5098270"/>
            <a:ext cx="1341252" cy="933511"/>
          </a:xfrm>
          <a:prstGeom prst="rect">
            <a:avLst/>
          </a:prstGeom>
        </p:spPr>
      </p:pic>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torybuilding Neal Creative">
  <a:themeElements>
    <a:clrScheme name="UCC colours">
      <a:dk1>
        <a:srgbClr val="0C0C58"/>
      </a:dk1>
      <a:lt1>
        <a:srgbClr val="FFFFFF"/>
      </a:lt1>
      <a:dk2>
        <a:srgbClr val="239BBB"/>
      </a:dk2>
      <a:lt2>
        <a:srgbClr val="154EEE"/>
      </a:lt2>
      <a:accent1>
        <a:srgbClr val="239BBB"/>
      </a:accent1>
      <a:accent2>
        <a:srgbClr val="B1E001"/>
      </a:accent2>
      <a:accent3>
        <a:srgbClr val="07102C"/>
      </a:accent3>
      <a:accent4>
        <a:srgbClr val="0C0C58"/>
      </a:accent4>
      <a:accent5>
        <a:srgbClr val="239BBB"/>
      </a:accent5>
      <a:accent6>
        <a:srgbClr val="B1E001"/>
      </a:accent6>
      <a:hlink>
        <a:srgbClr val="154EEE"/>
      </a:hlink>
      <a:folHlink>
        <a:srgbClr val="239BBB"/>
      </a:folHlink>
    </a:clrScheme>
    <a:fontScheme name="UCC fonts">
      <a:majorFont>
        <a:latin typeface="Proxima Nova Semibold"/>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425_Powerful Presentations_Win32_mlw - v2" id="{7CBB6D80-F69F-4458-A96A-A39B855A93D5}" vid="{827664DE-2D82-4B7F-8582-867102243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F5AF5C8C8486409C1F06596192B727" ma:contentTypeVersion="9" ma:contentTypeDescription="Create a new document." ma:contentTypeScope="" ma:versionID="fb949b084f56aaf2a988b7e06784d6f3">
  <xsd:schema xmlns:xsd="http://www.w3.org/2001/XMLSchema" xmlns:xs="http://www.w3.org/2001/XMLSchema" xmlns:p="http://schemas.microsoft.com/office/2006/metadata/properties" xmlns:ns2="89ad596f-96df-49c4-a6d6-0673ae45be2d" targetNamespace="http://schemas.microsoft.com/office/2006/metadata/properties" ma:root="true" ma:fieldsID="6f3578e0e01d6947d547e905ed003618" ns2:_="">
    <xsd:import namespace="89ad596f-96df-49c4-a6d6-0673ae45be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d596f-96df-49c4-a6d6-0673ae45b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9ad596f-96df-49c4-a6d6-0673ae45be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1F25E-1C86-4017-830C-20A98BCA2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d596f-96df-49c4-a6d6-0673ae45b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2E6351-E64A-42DD-A554-7DF752222129}">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89ad596f-96df-49c4-a6d6-0673ae45be2d"/>
  </ds:schemaRefs>
</ds:datastoreItem>
</file>

<file path=customXml/itemProps3.xml><?xml version="1.0" encoding="utf-8"?>
<ds:datastoreItem xmlns:ds="http://schemas.openxmlformats.org/officeDocument/2006/customXml" ds:itemID="{530CA71C-6B24-463C-853F-076A02E27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Powerful Presentations</Template>
  <TotalTime>866</TotalTime>
  <Words>552</Words>
  <Application>Microsoft Macintosh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Arial Black</vt:lpstr>
      <vt:lpstr>Calibri</vt:lpstr>
      <vt:lpstr>Circular Std Book</vt:lpstr>
      <vt:lpstr>Proxima Nova</vt:lpstr>
      <vt:lpstr>Proxima Nova Semibold</vt:lpstr>
      <vt:lpstr>Segoe UI</vt:lpstr>
      <vt:lpstr>Segoe UI Black</vt:lpstr>
      <vt:lpstr>Segoe UI Semibold</vt:lpstr>
      <vt:lpstr>Segoe UI Semilight</vt:lpstr>
      <vt:lpstr>Wingdings</vt:lpstr>
      <vt:lpstr>Storybuilding Neal Creative</vt:lpstr>
      <vt:lpstr>Murcia, Spain</vt:lpstr>
      <vt:lpstr>PowerPoint Presentation</vt:lpstr>
      <vt:lpstr>PowerPoint Presentation</vt:lpstr>
      <vt:lpstr>PowerPoint Presentation</vt:lpstr>
      <vt:lpstr>Digital Interaction  The platform allows for interaction between users, between users and the municipality and even with creators/artists in specially programmed sessions.  Accessibility, security, availability and usability  The platform can be accessed by anyone, and anyone can submit content to be reviewed and included. Design principles were Intuitive, Visual, Modern &amp; Accessible.  Reduction of the administrative burden  The service is as minimalistic as possible without losing  functionality, directly servicing needs and rights regarding culture.</vt:lpstr>
      <vt:lpstr>Citizen engagement OCULTO was developed with citizens (process), and has a continuous learning and improvement model. Additionally, suggestions can be made at any time. Open to use (as a creator/artist).  Protection of personal data and privacy GDPR and national law compliant, privacy policy, secure  personal profiles, no unnecessary data storage.  Redress and complaint mechanisms Through the platform itself, direct contact. </vt:lpstr>
      <vt:lpstr>PowerPoint Presentation</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Wilma Dragonetti</dc:creator>
  <cp:keywords/>
  <dc:description/>
  <cp:lastModifiedBy>Johanna Barton</cp:lastModifiedBy>
  <cp:revision>7</cp:revision>
  <dcterms:created xsi:type="dcterms:W3CDTF">2021-01-20T12:50:58Z</dcterms:created>
  <dcterms:modified xsi:type="dcterms:W3CDTF">2021-06-04T08:14:02Z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0x0101004EF5AF5C8C8486409C1F06596192B727</vt:lpwstr>
  </property>
</Properties>
</file>