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9" r:id="rId2"/>
    <p:sldId id="278" r:id="rId3"/>
    <p:sldId id="280" r:id="rId4"/>
    <p:sldId id="283" r:id="rId5"/>
    <p:sldId id="282"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B6"/>
    <a:srgbClr val="091C38"/>
    <a:srgbClr val="F7F7F7"/>
    <a:srgbClr val="FDE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4316A-3434-42CF-B7D0-D6D31765EF74}" v="4" dt="2021-05-24T07:26:52.73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6437" autoAdjust="0"/>
  </p:normalViewPr>
  <p:slideViewPr>
    <p:cSldViewPr snapToGrid="0" showGuides="1">
      <p:cViewPr varScale="1">
        <p:scale>
          <a:sx n="67" d="100"/>
          <a:sy n="67" d="100"/>
        </p:scale>
        <p:origin x="68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tuba Valia" userId="db962cdf-b65d-4b48-9a34-4f0c385b4351" providerId="ADAL" clId="{1C64316A-3434-42CF-B7D0-D6D31765EF74}"/>
    <pc:docChg chg="delSld modSld">
      <pc:chgData name="Wistuba Valia" userId="db962cdf-b65d-4b48-9a34-4f0c385b4351" providerId="ADAL" clId="{1C64316A-3434-42CF-B7D0-D6D31765EF74}" dt="2021-05-24T07:27:10.875" v="190" actId="15"/>
      <pc:docMkLst>
        <pc:docMk/>
      </pc:docMkLst>
      <pc:sldChg chg="del">
        <pc:chgData name="Wistuba Valia" userId="db962cdf-b65d-4b48-9a34-4f0c385b4351" providerId="ADAL" clId="{1C64316A-3434-42CF-B7D0-D6D31765EF74}" dt="2021-05-21T08:39:46.763" v="0" actId="47"/>
        <pc:sldMkLst>
          <pc:docMk/>
          <pc:sldMk cId="3090881791" sldId="258"/>
        </pc:sldMkLst>
      </pc:sldChg>
      <pc:sldChg chg="del">
        <pc:chgData name="Wistuba Valia" userId="db962cdf-b65d-4b48-9a34-4f0c385b4351" providerId="ADAL" clId="{1C64316A-3434-42CF-B7D0-D6D31765EF74}" dt="2021-05-21T08:39:46.763" v="0" actId="47"/>
        <pc:sldMkLst>
          <pc:docMk/>
          <pc:sldMk cId="17653812" sldId="272"/>
        </pc:sldMkLst>
      </pc:sldChg>
      <pc:sldChg chg="del">
        <pc:chgData name="Wistuba Valia" userId="db962cdf-b65d-4b48-9a34-4f0c385b4351" providerId="ADAL" clId="{1C64316A-3434-42CF-B7D0-D6D31765EF74}" dt="2021-05-21T08:39:46.763" v="0" actId="47"/>
        <pc:sldMkLst>
          <pc:docMk/>
          <pc:sldMk cId="2449965382" sldId="273"/>
        </pc:sldMkLst>
      </pc:sldChg>
      <pc:sldChg chg="del">
        <pc:chgData name="Wistuba Valia" userId="db962cdf-b65d-4b48-9a34-4f0c385b4351" providerId="ADAL" clId="{1C64316A-3434-42CF-B7D0-D6D31765EF74}" dt="2021-05-21T08:39:46.763" v="0" actId="47"/>
        <pc:sldMkLst>
          <pc:docMk/>
          <pc:sldMk cId="1279598310" sldId="274"/>
        </pc:sldMkLst>
      </pc:sldChg>
      <pc:sldChg chg="del">
        <pc:chgData name="Wistuba Valia" userId="db962cdf-b65d-4b48-9a34-4f0c385b4351" providerId="ADAL" clId="{1C64316A-3434-42CF-B7D0-D6D31765EF74}" dt="2021-05-21T08:39:46.763" v="0" actId="47"/>
        <pc:sldMkLst>
          <pc:docMk/>
          <pc:sldMk cId="559000121" sldId="275"/>
        </pc:sldMkLst>
      </pc:sldChg>
      <pc:sldChg chg="modSp mod">
        <pc:chgData name="Wistuba Valia" userId="db962cdf-b65d-4b48-9a34-4f0c385b4351" providerId="ADAL" clId="{1C64316A-3434-42CF-B7D0-D6D31765EF74}" dt="2021-05-21T08:41:52.944" v="14" actId="20577"/>
        <pc:sldMkLst>
          <pc:docMk/>
          <pc:sldMk cId="3327855829" sldId="278"/>
        </pc:sldMkLst>
        <pc:spChg chg="mod">
          <ac:chgData name="Wistuba Valia" userId="db962cdf-b65d-4b48-9a34-4f0c385b4351" providerId="ADAL" clId="{1C64316A-3434-42CF-B7D0-D6D31765EF74}" dt="2021-05-21T08:41:52.944" v="14" actId="20577"/>
          <ac:spMkLst>
            <pc:docMk/>
            <pc:sldMk cId="3327855829" sldId="278"/>
            <ac:spMk id="4" creationId="{3445E96C-EF96-4D9F-8D63-E9B032DB1EB1}"/>
          </ac:spMkLst>
        </pc:spChg>
      </pc:sldChg>
      <pc:sldChg chg="modSp mod">
        <pc:chgData name="Wistuba Valia" userId="db962cdf-b65d-4b48-9a34-4f0c385b4351" providerId="ADAL" clId="{1C64316A-3434-42CF-B7D0-D6D31765EF74}" dt="2021-05-24T07:27:10.875" v="190" actId="15"/>
        <pc:sldMkLst>
          <pc:docMk/>
          <pc:sldMk cId="2785857503" sldId="280"/>
        </pc:sldMkLst>
        <pc:spChg chg="mod">
          <ac:chgData name="Wistuba Valia" userId="db962cdf-b65d-4b48-9a34-4f0c385b4351" providerId="ADAL" clId="{1C64316A-3434-42CF-B7D0-D6D31765EF74}" dt="2021-05-21T08:44:34.081" v="182" actId="1076"/>
          <ac:spMkLst>
            <pc:docMk/>
            <pc:sldMk cId="2785857503" sldId="280"/>
            <ac:spMk id="3" creationId="{BAB30FE8-A6F2-47A1-8208-E5838F5DD2D5}"/>
          </ac:spMkLst>
        </pc:spChg>
        <pc:spChg chg="mod">
          <ac:chgData name="Wistuba Valia" userId="db962cdf-b65d-4b48-9a34-4f0c385b4351" providerId="ADAL" clId="{1C64316A-3434-42CF-B7D0-D6D31765EF74}" dt="2021-05-24T07:27:10.875" v="190" actId="15"/>
          <ac:spMkLst>
            <pc:docMk/>
            <pc:sldMk cId="2785857503" sldId="280"/>
            <ac:spMk id="12" creationId="{BB1E3390-747C-4BCD-82EC-443AED371B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24.5.2021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kern="1200" dirty="0">
                <a:solidFill>
                  <a:schemeClr val="tx1"/>
                </a:solidFill>
                <a:effectLst/>
                <a:latin typeface="+mn-lt"/>
                <a:ea typeface="+mn-ea"/>
                <a:cs typeface="+mn-cs"/>
              </a:rPr>
              <a:t>Kotikatuportaali on kaupunkitekniikan keskuksen kehittämä verkkopalvelu, joka palvelee asukkaita tarjoamalla monipuolista tietoa heidän omasta kotiseudustaan.  </a:t>
            </a:r>
          </a:p>
          <a:p>
            <a:r>
              <a:rPr lang="fi-FI" sz="1200" b="0" i="0" kern="1200" dirty="0">
                <a:solidFill>
                  <a:schemeClr val="tx1"/>
                </a:solidFill>
                <a:effectLst/>
                <a:latin typeface="+mn-lt"/>
                <a:ea typeface="+mn-ea"/>
                <a:cs typeface="+mn-cs"/>
              </a:rPr>
              <a:t>Portaalin tarkoituksena on kerätä yhteen ajankohtaista tietoa kotikadun läheisistä asioista ja palveluista. Sivuston avulla kaupunkilaiset voivat seurata esimerkiksi lähialueensa muutos- ja korjaustöitä sekä suunnitteilla olevia katuhankkeita. </a:t>
            </a:r>
          </a:p>
          <a:p>
            <a:r>
              <a:rPr lang="fi-FI" sz="1200" b="1" i="0" kern="1200" dirty="0">
                <a:solidFill>
                  <a:schemeClr val="tx1"/>
                </a:solidFill>
                <a:effectLst/>
                <a:latin typeface="+mn-lt"/>
                <a:ea typeface="+mn-ea"/>
                <a:cs typeface="+mn-cs"/>
              </a:rPr>
              <a:t>Kotikatuportaalissa voi tutustua </a:t>
            </a:r>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meneillään oleviin katutöihin</a:t>
            </a:r>
          </a:p>
          <a:p>
            <a:r>
              <a:rPr lang="fi-FI" sz="1200" b="0" i="0" kern="1200" dirty="0">
                <a:solidFill>
                  <a:schemeClr val="tx1"/>
                </a:solidFill>
                <a:effectLst/>
                <a:latin typeface="+mn-lt"/>
                <a:ea typeface="+mn-ea"/>
                <a:cs typeface="+mn-cs"/>
              </a:rPr>
              <a:t>käynnissä oleviin suunnitteluhankkeisiin</a:t>
            </a:r>
          </a:p>
          <a:p>
            <a:r>
              <a:rPr lang="fi-FI" sz="1200" b="0" i="0" kern="1200" dirty="0">
                <a:solidFill>
                  <a:schemeClr val="tx1"/>
                </a:solidFill>
                <a:effectLst/>
                <a:latin typeface="+mn-lt"/>
                <a:ea typeface="+mn-ea"/>
                <a:cs typeface="+mn-cs"/>
              </a:rPr>
              <a:t>ajankohtaisiin auraus-, suolaus- ja </a:t>
            </a:r>
            <a:r>
              <a:rPr lang="fi-FI" sz="1200" b="0" i="0" kern="1200" dirty="0" err="1">
                <a:solidFill>
                  <a:schemeClr val="tx1"/>
                </a:solidFill>
                <a:effectLst/>
                <a:latin typeface="+mn-lt"/>
                <a:ea typeface="+mn-ea"/>
                <a:cs typeface="+mn-cs"/>
              </a:rPr>
              <a:t>hiekoitustietohin</a:t>
            </a:r>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kodin läheisiin leikkipaikkoihin, yleisiin pysäköintialueisiin, koira-aitauksiin, ulkokuntoiluvälineisiin sekä viheralueisiin</a:t>
            </a:r>
          </a:p>
          <a:p>
            <a:r>
              <a:rPr lang="fi-FI" sz="1200" b="0" i="0" kern="1200" dirty="0">
                <a:solidFill>
                  <a:schemeClr val="tx1"/>
                </a:solidFill>
                <a:effectLst/>
                <a:latin typeface="+mn-lt"/>
                <a:ea typeface="+mn-ea"/>
                <a:cs typeface="+mn-cs"/>
              </a:rPr>
              <a:t>voimassa oleviin katusuunnitelmiin</a:t>
            </a:r>
          </a:p>
          <a:p>
            <a:r>
              <a:rPr lang="fi-FI" sz="1200" b="0" i="0" kern="1200" dirty="0">
                <a:solidFill>
                  <a:schemeClr val="tx1"/>
                </a:solidFill>
                <a:effectLst/>
                <a:latin typeface="+mn-lt"/>
                <a:ea typeface="+mn-ea"/>
                <a:cs typeface="+mn-cs"/>
              </a:rPr>
              <a:t>kotiseutua koskeviin uutisiin ja twiitteihin</a:t>
            </a:r>
          </a:p>
          <a:p>
            <a:r>
              <a:rPr lang="fi-FI" sz="1200" b="0" i="0" kern="1200" dirty="0">
                <a:solidFill>
                  <a:schemeClr val="tx1"/>
                </a:solidFill>
                <a:effectLst/>
                <a:latin typeface="+mn-lt"/>
                <a:ea typeface="+mn-ea"/>
                <a:cs typeface="+mn-cs"/>
              </a:rPr>
              <a:t>Portaalin hyödyntämä aineisto kootaan automaattisesti Espoon kaupungin tietojärjestelmistä ja se päivittyy sivustolle kerran vuorokaudessa. Marraskuussa 2018 käynnistynyt palvelu on saanut rahoitusta Espoon kaupungin digiagenda-ohjelmasta.</a:t>
            </a:r>
          </a:p>
          <a:p>
            <a:endParaRPr lang="fi-FI" dirty="0"/>
          </a:p>
        </p:txBody>
      </p:sp>
      <p:sp>
        <p:nvSpPr>
          <p:cNvPr id="4" name="Dian numeron paikkamerkki 3"/>
          <p:cNvSpPr>
            <a:spLocks noGrp="1"/>
          </p:cNvSpPr>
          <p:nvPr>
            <p:ph type="sldNum" sz="quarter" idx="5"/>
          </p:nvPr>
        </p:nvSpPr>
        <p:spPr/>
        <p:txBody>
          <a:bodyPr/>
          <a:lstStyle/>
          <a:p>
            <a:fld id="{392AD96A-2756-48D5-983B-63C214F57679}" type="slidenum">
              <a:rPr lang="fi-FI" smtClean="0"/>
              <a:t>2</a:t>
            </a:fld>
            <a:endParaRPr lang="fi-FI"/>
          </a:p>
        </p:txBody>
      </p:sp>
    </p:spTree>
    <p:extLst>
      <p:ext uri="{BB962C8B-B14F-4D97-AF65-F5344CB8AC3E}">
        <p14:creationId xmlns:p14="http://schemas.microsoft.com/office/powerpoint/2010/main" val="3831878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ja lopetus">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524000" y="1638302"/>
            <a:ext cx="9144000" cy="1900238"/>
          </a:xfrm>
        </p:spPr>
        <p:txBody>
          <a:bodyPr anchor="b"/>
          <a:lstStyle>
            <a:lvl1pPr algn="ctr">
              <a:lnSpc>
                <a:spcPct val="90000"/>
              </a:lnSpc>
              <a:defRPr sz="6000" spc="-300" baseline="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524000" y="3786909"/>
            <a:ext cx="9144000" cy="983673"/>
          </a:xfrm>
        </p:spPr>
        <p:txBody>
          <a:bodyPr/>
          <a:lstStyle>
            <a:lvl1pPr marL="0" indent="0" algn="ctr">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n paikkamerkki 9">
            <a:extLst>
              <a:ext uri="{FF2B5EF4-FFF2-40B4-BE49-F238E27FC236}">
                <a16:creationId xmlns:a16="http://schemas.microsoft.com/office/drawing/2014/main" id="{7B483A27-1C0B-4205-B2CB-D87E5C64F02A}"/>
              </a:ext>
            </a:extLst>
          </p:cNvPr>
          <p:cNvSpPr>
            <a:spLocks noGrp="1"/>
          </p:cNvSpPr>
          <p:nvPr>
            <p:ph type="body" sz="quarter" idx="13"/>
          </p:nvPr>
        </p:nvSpPr>
        <p:spPr>
          <a:xfrm>
            <a:off x="1524000" y="5176262"/>
            <a:ext cx="9144000" cy="688830"/>
          </a:xfrm>
        </p:spPr>
        <p:txBody>
          <a:bodyPr/>
          <a:lstStyle>
            <a:lvl1pPr algn="ctr">
              <a:buNone/>
              <a:defRPr sz="1950" spc="-60" baseline="0">
                <a:solidFill>
                  <a:schemeClr val="bg1"/>
                </a:solidFill>
              </a:defRPr>
            </a:lvl1pPr>
            <a:lvl2pPr>
              <a:buNone/>
              <a:defRPr/>
            </a:lvl2pPr>
          </a:lstStyle>
          <a:p>
            <a:pPr lvl="0"/>
            <a:r>
              <a:rPr lang="fi-FI"/>
              <a:t>Muokkaa tekstin perustyylejä napsauttamalla</a:t>
            </a:r>
          </a:p>
        </p:txBody>
      </p:sp>
      <p:pic>
        <p:nvPicPr>
          <p:cNvPr id="6" name="Kuva 5">
            <a:extLst>
              <a:ext uri="{FF2B5EF4-FFF2-40B4-BE49-F238E27FC236}">
                <a16:creationId xmlns:a16="http://schemas.microsoft.com/office/drawing/2014/main" id="{3CF7D9B9-0F78-4514-8D02-FF5BFE07E2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92289" y="351501"/>
            <a:ext cx="951070" cy="486724"/>
          </a:xfrm>
          <a:prstGeom prst="rect">
            <a:avLst/>
          </a:prstGeom>
        </p:spPr>
      </p:pic>
      <p:sp>
        <p:nvSpPr>
          <p:cNvPr id="7" name="Dian numeron paikkamerkki 6">
            <a:extLst>
              <a:ext uri="{FF2B5EF4-FFF2-40B4-BE49-F238E27FC236}">
                <a16:creationId xmlns:a16="http://schemas.microsoft.com/office/drawing/2014/main" id="{3CFA6C81-0121-4D4D-A75F-8464BBED24E0}"/>
              </a:ext>
            </a:extLst>
          </p:cNvPr>
          <p:cNvSpPr>
            <a:spLocks noGrp="1"/>
          </p:cNvSpPr>
          <p:nvPr>
            <p:ph type="sldNum" sz="quarter" idx="16"/>
          </p:nvPr>
        </p:nvSpPr>
        <p:spPr/>
        <p:txBody>
          <a:bodyPr/>
          <a:lstStyle>
            <a:lvl1pPr>
              <a:defRPr>
                <a:solidFill>
                  <a:schemeClr val="bg1"/>
                </a:solidFill>
              </a:defRPr>
            </a:lvl1p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uva">
    <p:bg>
      <p:bgPr>
        <a:solidFill>
          <a:srgbClr val="091C38"/>
        </a:solidFill>
        <a:effectLst/>
      </p:bgPr>
    </p:bg>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D23CD958-2103-4625-A068-CD99C6FC7B19}"/>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Tekstin paikkamerkki 11">
            <a:extLst>
              <a:ext uri="{FF2B5EF4-FFF2-40B4-BE49-F238E27FC236}">
                <a16:creationId xmlns:a16="http://schemas.microsoft.com/office/drawing/2014/main" id="{21DDCA56-1AE5-4AD1-AB89-F6AE84886EC6}"/>
              </a:ext>
              <a:ext uri="{C183D7F6-B498-43B3-948B-1728B52AA6E4}">
                <adec:decorative xmlns:adec="http://schemas.microsoft.com/office/drawing/2017/decorative" val="1"/>
              </a:ext>
            </a:extLst>
          </p:cNvPr>
          <p:cNvSpPr>
            <a:spLocks noGrp="1"/>
          </p:cNvSpPr>
          <p:nvPr>
            <p:ph type="body" sz="quarter" idx="14" hasCustomPrompt="1"/>
          </p:nvPr>
        </p:nvSpPr>
        <p:spPr>
          <a:xfrm>
            <a:off x="10893600" y="352800"/>
            <a:ext cx="950400" cy="486000"/>
          </a:xfrm>
          <a:blipFill>
            <a:blip r:embed="rId2"/>
            <a:stretch>
              <a:fillRect/>
            </a:stretch>
          </a:blipFill>
        </p:spPr>
        <p:txBody>
          <a:bodyPr anchor="ctr" anchorCtr="0"/>
          <a:lstStyle>
            <a:lvl1pPr algn="ctr">
              <a:buNone/>
              <a:defRPr sz="200"/>
            </a:lvl1pPr>
          </a:lstStyle>
          <a:p>
            <a:pPr lvl="0"/>
            <a:r>
              <a:rPr lang="fi-FI" dirty="0"/>
              <a:t> </a:t>
            </a:r>
          </a:p>
        </p:txBody>
      </p:sp>
    </p:spTree>
    <p:extLst>
      <p:ext uri="{BB962C8B-B14F-4D97-AF65-F5344CB8AC3E}">
        <p14:creationId xmlns:p14="http://schemas.microsoft.com/office/powerpoint/2010/main" val="352924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797E4D7-4DF3-42F7-A8B1-E81360052CE5}"/>
              </a:ext>
            </a:extLst>
          </p:cNvPr>
          <p:cNvSpPr>
            <a:spLocks noGrp="1"/>
          </p:cNvSpPr>
          <p:nvPr>
            <p:ph type="dt" sz="half" idx="10"/>
          </p:nvPr>
        </p:nvSpPr>
        <p:spPr/>
        <p:txBody>
          <a:bodyPr/>
          <a:lstStyle/>
          <a:p>
            <a:fld id="{8B676868-773B-4B8E-BC24-C655EFE1EDBB}" type="datetime1">
              <a:rPr lang="fi-FI" smtClean="0"/>
              <a:t>24.5.2021</a:t>
            </a:fld>
            <a:endParaRPr lang="fi-FI"/>
          </a:p>
        </p:txBody>
      </p:sp>
      <p:sp>
        <p:nvSpPr>
          <p:cNvPr id="4" name="Alatunnisteen paikkamerkki 3">
            <a:extLst>
              <a:ext uri="{FF2B5EF4-FFF2-40B4-BE49-F238E27FC236}">
                <a16:creationId xmlns:a16="http://schemas.microsoft.com/office/drawing/2014/main" id="{115DA5D9-220B-4CA2-AF56-616A41B79E7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0AACDB7-CE3E-4B32-A3E7-5CF3FA8C9C45}"/>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puol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540042"/>
            <a:ext cx="4824477" cy="45752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C053EB66-16C4-472A-A647-84CE06C568F2}" type="datetime1">
              <a:rPr lang="fi-FI" smtClean="0"/>
              <a:t>24.5.2021</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1" name="Sisällön paikkamerkki 2">
            <a:extLst>
              <a:ext uri="{FF2B5EF4-FFF2-40B4-BE49-F238E27FC236}">
                <a16:creationId xmlns:a16="http://schemas.microsoft.com/office/drawing/2014/main" id="{7DDA8129-208E-49E9-A740-9C43AEEAF714}"/>
              </a:ext>
            </a:extLst>
          </p:cNvPr>
          <p:cNvSpPr>
            <a:spLocks noGrp="1"/>
          </p:cNvSpPr>
          <p:nvPr>
            <p:ph idx="14"/>
          </p:nvPr>
        </p:nvSpPr>
        <p:spPr>
          <a:xfrm>
            <a:off x="6881247" y="1540042"/>
            <a:ext cx="4824477" cy="45752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uora yhdysviiva 9">
            <a:extLst>
              <a:ext uri="{FF2B5EF4-FFF2-40B4-BE49-F238E27FC236}">
                <a16:creationId xmlns:a16="http://schemas.microsoft.com/office/drawing/2014/main" id="{0563E2E7-1BA7-4130-A672-9E267191D58E}"/>
              </a:ext>
            </a:extLst>
          </p:cNvPr>
          <p:cNvCxnSpPr/>
          <p:nvPr userDrawn="1"/>
        </p:nvCxnSpPr>
        <p:spPr>
          <a:xfrm>
            <a:off x="6091245" y="842963"/>
            <a:ext cx="0" cy="5195887"/>
          </a:xfrm>
          <a:prstGeom prst="line">
            <a:avLst/>
          </a:prstGeom>
          <a:ln w="12700">
            <a:solidFill>
              <a:srgbClr val="0047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31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Kaksi puolta 2222">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1A1614D-52CF-45AF-A901-12FA2C0515D9}"/>
              </a:ext>
            </a:extLst>
          </p:cNvPr>
          <p:cNvSpPr>
            <a:spLocks noGrp="1"/>
          </p:cNvSpPr>
          <p:nvPr>
            <p:ph type="dt" sz="half" idx="10"/>
          </p:nvPr>
        </p:nvSpPr>
        <p:spPr/>
        <p:txBody>
          <a:bodyPr/>
          <a:lstStyle/>
          <a:p>
            <a:fld id="{19FEC92C-174E-4179-8CE9-188C6F909342}" type="datetime1">
              <a:rPr lang="fi-FI" smtClean="0"/>
              <a:t>24.5.2021</a:t>
            </a:fld>
            <a:endParaRPr lang="fi-FI"/>
          </a:p>
        </p:txBody>
      </p:sp>
      <p:sp>
        <p:nvSpPr>
          <p:cNvPr id="3" name="Alatunnisteen paikkamerkki 2">
            <a:extLst>
              <a:ext uri="{FF2B5EF4-FFF2-40B4-BE49-F238E27FC236}">
                <a16:creationId xmlns:a16="http://schemas.microsoft.com/office/drawing/2014/main" id="{62A2215A-8FD8-4FBF-887A-0CE9E0203E9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2899E54-642F-4A9A-8599-805DAF4404EE}"/>
              </a:ext>
            </a:extLst>
          </p:cNvPr>
          <p:cNvSpPr>
            <a:spLocks noGrp="1"/>
          </p:cNvSpPr>
          <p:nvPr>
            <p:ph type="sldNum" sz="quarter" idx="12"/>
          </p:nvPr>
        </p:nvSpPr>
        <p:spPr/>
        <p:txBody>
          <a:bodyPr/>
          <a:lstStyle/>
          <a:p>
            <a:fld id="{03D2D5F4-4871-4469-8343-ED7F6811B37D}" type="slidenum">
              <a:rPr lang="fi-FI" smtClean="0"/>
              <a:t>‹#›</a:t>
            </a:fld>
            <a:endParaRPr lang="fi-FI"/>
          </a:p>
        </p:txBody>
      </p:sp>
      <p:cxnSp>
        <p:nvCxnSpPr>
          <p:cNvPr id="8" name="Suora yhdysviiva 7">
            <a:extLst>
              <a:ext uri="{FF2B5EF4-FFF2-40B4-BE49-F238E27FC236}">
                <a16:creationId xmlns:a16="http://schemas.microsoft.com/office/drawing/2014/main" id="{DD64F63E-AF67-4904-BBB8-20132117223D}"/>
              </a:ext>
            </a:extLst>
          </p:cNvPr>
          <p:cNvCxnSpPr/>
          <p:nvPr userDrawn="1"/>
        </p:nvCxnSpPr>
        <p:spPr>
          <a:xfrm>
            <a:off x="6091245" y="842963"/>
            <a:ext cx="0" cy="5195887"/>
          </a:xfrm>
          <a:prstGeom prst="line">
            <a:avLst/>
          </a:prstGeom>
          <a:ln w="12700">
            <a:solidFill>
              <a:srgbClr val="0047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7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1A1614D-52CF-45AF-A901-12FA2C0515D9}"/>
              </a:ext>
            </a:extLst>
          </p:cNvPr>
          <p:cNvSpPr>
            <a:spLocks noGrp="1"/>
          </p:cNvSpPr>
          <p:nvPr>
            <p:ph type="dt" sz="half" idx="10"/>
          </p:nvPr>
        </p:nvSpPr>
        <p:spPr/>
        <p:txBody>
          <a:bodyPr/>
          <a:lstStyle/>
          <a:p>
            <a:fld id="{A30FA0C6-A111-4253-B206-D2860F52602B}" type="datetime1">
              <a:rPr lang="fi-FI" smtClean="0"/>
              <a:t>24.5.2021</a:t>
            </a:fld>
            <a:endParaRPr lang="fi-FI"/>
          </a:p>
        </p:txBody>
      </p:sp>
      <p:sp>
        <p:nvSpPr>
          <p:cNvPr id="3" name="Alatunnisteen paikkamerkki 2">
            <a:extLst>
              <a:ext uri="{FF2B5EF4-FFF2-40B4-BE49-F238E27FC236}">
                <a16:creationId xmlns:a16="http://schemas.microsoft.com/office/drawing/2014/main" id="{62A2215A-8FD8-4FBF-887A-0CE9E0203E9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2899E54-642F-4A9A-8599-805DAF4404EE}"/>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164FA8FB-C45D-45D2-AE31-CF915268B8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8835" y="2180906"/>
            <a:ext cx="4461694" cy="2283907"/>
          </a:xfrm>
          <a:prstGeom prst="rect">
            <a:avLst/>
          </a:prstGeom>
        </p:spPr>
      </p:pic>
    </p:spTree>
    <p:extLst>
      <p:ext uri="{BB962C8B-B14F-4D97-AF65-F5344CB8AC3E}">
        <p14:creationId xmlns:p14="http://schemas.microsoft.com/office/powerpoint/2010/main" val="388077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3C6F176F-CB2E-4E55-AE03-25ABB84AF002}" type="datetime1">
              <a:rPr lang="fi-FI" smtClean="0"/>
              <a:t>24.5.2021</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853625"/>
            <a:ext cx="4824477" cy="42616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4B0A5A82-890C-4180-9378-4C3663991DD9}" type="datetime1">
              <a:rPr lang="fi-FI" smtClean="0"/>
              <a:t>24.5.2021</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1" name="Sisällön paikkamerkki 2">
            <a:extLst>
              <a:ext uri="{FF2B5EF4-FFF2-40B4-BE49-F238E27FC236}">
                <a16:creationId xmlns:a16="http://schemas.microsoft.com/office/drawing/2014/main" id="{7DDA8129-208E-49E9-A740-9C43AEEAF714}"/>
              </a:ext>
            </a:extLst>
          </p:cNvPr>
          <p:cNvSpPr>
            <a:spLocks noGrp="1"/>
          </p:cNvSpPr>
          <p:nvPr>
            <p:ph idx="14"/>
          </p:nvPr>
        </p:nvSpPr>
        <p:spPr>
          <a:xfrm>
            <a:off x="6243573" y="1853625"/>
            <a:ext cx="4824477" cy="42616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734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7173" y="616494"/>
            <a:ext cx="9566031" cy="699263"/>
          </a:xfrm>
        </p:spPr>
        <p:txBody>
          <a:bodyPr/>
          <a:lstStyle>
            <a:lvl1pPr>
              <a:defRPr sz="2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452282"/>
            <a:ext cx="4824477" cy="287146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4B0A5A82-890C-4180-9378-4C3663991DD9}" type="datetime1">
              <a:rPr lang="fi-FI" smtClean="0"/>
              <a:t>24.5.2021</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1" name="Sisällön paikkamerkki 2">
            <a:extLst>
              <a:ext uri="{FF2B5EF4-FFF2-40B4-BE49-F238E27FC236}">
                <a16:creationId xmlns:a16="http://schemas.microsoft.com/office/drawing/2014/main" id="{7DDA8129-208E-49E9-A740-9C43AEEAF714}"/>
              </a:ext>
            </a:extLst>
          </p:cNvPr>
          <p:cNvSpPr>
            <a:spLocks noGrp="1"/>
          </p:cNvSpPr>
          <p:nvPr>
            <p:ph idx="14"/>
          </p:nvPr>
        </p:nvSpPr>
        <p:spPr>
          <a:xfrm>
            <a:off x="6243573" y="1452282"/>
            <a:ext cx="4824477" cy="287146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a:extLst>
              <a:ext uri="{FF2B5EF4-FFF2-40B4-BE49-F238E27FC236}">
                <a16:creationId xmlns:a16="http://schemas.microsoft.com/office/drawing/2014/main" id="{B9B96D50-2B07-424D-9880-DF9CFBF56FA5}"/>
              </a:ext>
            </a:extLst>
          </p:cNvPr>
          <p:cNvSpPr>
            <a:spLocks noGrp="1"/>
          </p:cNvSpPr>
          <p:nvPr>
            <p:ph type="body" sz="quarter" idx="15"/>
          </p:nvPr>
        </p:nvSpPr>
        <p:spPr>
          <a:xfrm>
            <a:off x="757238" y="4418910"/>
            <a:ext cx="10306050" cy="1886726"/>
          </a:xfrm>
        </p:spPr>
        <p:txBody>
          <a:bodyPr/>
          <a:lstStyle>
            <a:lvl1pPr>
              <a:defRPr sz="1600"/>
            </a:lvl1pPr>
            <a:lvl2pPr>
              <a:defRPr sz="1600"/>
            </a:lvl2pPr>
            <a:lvl3pPr>
              <a:defRPr sz="16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7428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9C958F10-D1D1-4603-B3B8-2CAA5F0BE177}"/>
              </a:ext>
            </a:extLst>
          </p:cNvPr>
          <p:cNvSpPr>
            <a:spLocks noGrp="1"/>
          </p:cNvSpPr>
          <p:nvPr>
            <p:ph type="pic" idx="13"/>
          </p:nvPr>
        </p:nvSpPr>
        <p:spPr>
          <a:xfrm>
            <a:off x="6096000" y="0"/>
            <a:ext cx="6096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7173" y="616494"/>
            <a:ext cx="4824477" cy="1053504"/>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853625"/>
            <a:ext cx="4824477" cy="42616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91FF7175-5AFB-4390-AD34-84CF86D3ECFA}" type="datetime1">
              <a:rPr lang="fi-FI" smtClean="0"/>
              <a:t>24.5.2021</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2" name="Tekstin paikkamerkki 11">
            <a:extLst>
              <a:ext uri="{FF2B5EF4-FFF2-40B4-BE49-F238E27FC236}">
                <a16:creationId xmlns:a16="http://schemas.microsoft.com/office/drawing/2014/main" id="{B07B3A08-0C30-4A3D-BFDF-DC0C6E1AA2D5}"/>
              </a:ext>
              <a:ext uri="{C183D7F6-B498-43B3-948B-1728B52AA6E4}">
                <adec:decorative xmlns:adec="http://schemas.microsoft.com/office/drawing/2017/decorative" val="1"/>
              </a:ext>
            </a:extLst>
          </p:cNvPr>
          <p:cNvSpPr>
            <a:spLocks noGrp="1"/>
          </p:cNvSpPr>
          <p:nvPr>
            <p:ph type="body" sz="quarter" idx="14" hasCustomPrompt="1"/>
          </p:nvPr>
        </p:nvSpPr>
        <p:spPr>
          <a:xfrm>
            <a:off x="10893600" y="352800"/>
            <a:ext cx="950400" cy="486000"/>
          </a:xfrm>
          <a:blipFill>
            <a:blip r:embed="rId2"/>
            <a:stretch>
              <a:fillRect/>
            </a:stretch>
          </a:blipFill>
        </p:spPr>
        <p:txBody>
          <a:bodyPr anchor="ctr" anchorCtr="0"/>
          <a:lstStyle>
            <a:lvl1pPr algn="ctr">
              <a:buNone/>
              <a:defRPr sz="200"/>
            </a:lvl1pPr>
          </a:lstStyle>
          <a:p>
            <a:pPr lvl="0"/>
            <a:r>
              <a:rPr lang="fi-FI" dirty="0"/>
              <a:t> </a:t>
            </a:r>
          </a:p>
        </p:txBody>
      </p:sp>
    </p:spTree>
    <p:extLst>
      <p:ext uri="{BB962C8B-B14F-4D97-AF65-F5344CB8AC3E}">
        <p14:creationId xmlns:p14="http://schemas.microsoft.com/office/powerpoint/2010/main" val="23240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9C958F10-D1D1-4603-B3B8-2CAA5F0BE177}"/>
              </a:ext>
            </a:extLst>
          </p:cNvPr>
          <p:cNvSpPr>
            <a:spLocks noGrp="1"/>
          </p:cNvSpPr>
          <p:nvPr>
            <p:ph type="pic" idx="13"/>
          </p:nvPr>
        </p:nvSpPr>
        <p:spPr>
          <a:xfrm>
            <a:off x="6096000" y="0"/>
            <a:ext cx="6096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757173" y="616494"/>
            <a:ext cx="4824477" cy="1053504"/>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757173" y="1853625"/>
            <a:ext cx="4824477" cy="42616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04B9A9A6-55ED-4141-BA5B-8C911548385B}" type="datetime1">
              <a:rPr lang="fi-FI" smtClean="0"/>
              <a:t>24.5.2021</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
        <p:nvSpPr>
          <p:cNvPr id="12" name="Tekstin paikkamerkki 11">
            <a:extLst>
              <a:ext uri="{FF2B5EF4-FFF2-40B4-BE49-F238E27FC236}">
                <a16:creationId xmlns:a16="http://schemas.microsoft.com/office/drawing/2014/main" id="{B07B3A08-0C30-4A3D-BFDF-DC0C6E1AA2D5}"/>
              </a:ext>
              <a:ext uri="{C183D7F6-B498-43B3-948B-1728B52AA6E4}">
                <adec:decorative xmlns:adec="http://schemas.microsoft.com/office/drawing/2017/decorative" val="1"/>
              </a:ext>
            </a:extLst>
          </p:cNvPr>
          <p:cNvSpPr>
            <a:spLocks noGrp="1"/>
          </p:cNvSpPr>
          <p:nvPr>
            <p:ph type="body" sz="quarter" idx="14" hasCustomPrompt="1"/>
          </p:nvPr>
        </p:nvSpPr>
        <p:spPr>
          <a:xfrm>
            <a:off x="10893600" y="352800"/>
            <a:ext cx="950400" cy="486000"/>
          </a:xfrm>
          <a:blipFill>
            <a:blip r:embed="rId2"/>
            <a:stretch>
              <a:fillRect/>
            </a:stretch>
          </a:blipFill>
        </p:spPr>
        <p:txBody>
          <a:bodyPr anchor="ctr" anchorCtr="0"/>
          <a:lstStyle>
            <a:lvl1pPr algn="ctr">
              <a:buNone/>
              <a:defRPr sz="200"/>
            </a:lvl1pPr>
          </a:lstStyle>
          <a:p>
            <a:pPr lvl="0"/>
            <a:r>
              <a:rPr lang="fi-FI" dirty="0"/>
              <a:t> </a:t>
            </a:r>
          </a:p>
        </p:txBody>
      </p:sp>
    </p:spTree>
    <p:extLst>
      <p:ext uri="{BB962C8B-B14F-4D97-AF65-F5344CB8AC3E}">
        <p14:creationId xmlns:p14="http://schemas.microsoft.com/office/powerpoint/2010/main" val="195897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11" name="Kuvan paikkamerkki 2">
            <a:extLst>
              <a:ext uri="{FF2B5EF4-FFF2-40B4-BE49-F238E27FC236}">
                <a16:creationId xmlns:a16="http://schemas.microsoft.com/office/drawing/2014/main" id="{9C958F10-D1D1-4603-B3B8-2CAA5F0BE177}"/>
              </a:ext>
            </a:extLst>
          </p:cNvPr>
          <p:cNvSpPr>
            <a:spLocks noGrp="1"/>
          </p:cNvSpPr>
          <p:nvPr>
            <p:ph type="pic" idx="13"/>
          </p:nvPr>
        </p:nvSpPr>
        <p:spPr>
          <a:xfrm>
            <a:off x="0" y="0"/>
            <a:ext cx="6096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881748" y="1126080"/>
            <a:ext cx="4824477" cy="1053504"/>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881748" y="2363211"/>
            <a:ext cx="4824477" cy="361372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p:ph type="dt" sz="half" idx="10"/>
          </p:nvPr>
        </p:nvSpPr>
        <p:spPr/>
        <p:txBody>
          <a:bodyPr/>
          <a:lstStyle/>
          <a:p>
            <a:fld id="{79EC99A1-5FD2-4440-93D5-5119EEDACFEA}" type="datetime1">
              <a:rPr lang="fi-FI" smtClean="0"/>
              <a:t>24.5.2021</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398475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atti">
    <p:bg>
      <p:bgPr>
        <a:solidFill>
          <a:srgbClr val="F7F7F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1376" y="2147888"/>
            <a:ext cx="10515600" cy="2767012"/>
          </a:xfrm>
        </p:spPr>
        <p:txBody>
          <a:bodyPr anchor="ctr" anchorCtr="0"/>
          <a:lstStyle>
            <a:lvl1pPr algn="ctr">
              <a:defRPr sz="4000" b="0">
                <a:latin typeface="+mj-lt"/>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A03768A7-9A04-4EB7-9E54-8051DEC912E1}"/>
              </a:ext>
            </a:extLst>
          </p:cNvPr>
          <p:cNvSpPr>
            <a:spLocks noGrp="1"/>
          </p:cNvSpPr>
          <p:nvPr>
            <p:ph type="dt" sz="half" idx="10"/>
          </p:nvPr>
        </p:nvSpPr>
        <p:spPr/>
        <p:txBody>
          <a:bodyPr/>
          <a:lstStyle/>
          <a:p>
            <a:fld id="{D7297192-3AFC-4136-8CA4-848E2DA45B55}" type="datetime1">
              <a:rPr lang="fi-FI" smtClean="0"/>
              <a:t>24.5.2021</a:t>
            </a:fld>
            <a:endParaRPr lang="fi-FI"/>
          </a:p>
        </p:txBody>
      </p:sp>
      <p:sp>
        <p:nvSpPr>
          <p:cNvPr id="8" name="Alatunnisteen paikkamerkki 7">
            <a:extLst>
              <a:ext uri="{FF2B5EF4-FFF2-40B4-BE49-F238E27FC236}">
                <a16:creationId xmlns:a16="http://schemas.microsoft.com/office/drawing/2014/main" id="{3F97BE50-8944-42F2-B49B-3AD0261BDDF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348B22E-548B-4378-B941-3D0108A3C1C9}"/>
              </a:ext>
            </a:extLst>
          </p:cNvPr>
          <p:cNvSpPr>
            <a:spLocks noGrp="1"/>
          </p:cNvSpPr>
          <p:nvPr>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091C3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1376" y="2038348"/>
            <a:ext cx="10515600" cy="2767012"/>
          </a:xfrm>
        </p:spPr>
        <p:txBody>
          <a:bodyPr anchor="ctr" anchorCtr="0"/>
          <a:lstStyle>
            <a:lvl1pPr algn="ctr">
              <a:defRPr sz="5400">
                <a:solidFill>
                  <a:schemeClr val="bg1"/>
                </a:solidFill>
                <a:latin typeface="+mj-lt"/>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A03768A7-9A04-4EB7-9E54-8051DEC912E1}"/>
              </a:ext>
            </a:extLst>
          </p:cNvPr>
          <p:cNvSpPr>
            <a:spLocks noGrp="1"/>
          </p:cNvSpPr>
          <p:nvPr>
            <p:ph type="dt" sz="half" idx="10"/>
          </p:nvPr>
        </p:nvSpPr>
        <p:spPr/>
        <p:txBody>
          <a:bodyPr/>
          <a:lstStyle>
            <a:lvl1pPr>
              <a:defRPr>
                <a:solidFill>
                  <a:schemeClr val="bg1"/>
                </a:solidFill>
              </a:defRPr>
            </a:lvl1pPr>
          </a:lstStyle>
          <a:p>
            <a:fld id="{E2CC5C45-E91C-4B4F-BB0B-9196716D918D}" type="datetime1">
              <a:rPr lang="fi-FI" smtClean="0"/>
              <a:t>24.5.2021</a:t>
            </a:fld>
            <a:endParaRPr lang="fi-FI"/>
          </a:p>
        </p:txBody>
      </p:sp>
      <p:sp>
        <p:nvSpPr>
          <p:cNvPr id="8" name="Alatunnisteen paikkamerkki 7">
            <a:extLst>
              <a:ext uri="{FF2B5EF4-FFF2-40B4-BE49-F238E27FC236}">
                <a16:creationId xmlns:a16="http://schemas.microsoft.com/office/drawing/2014/main" id="{3F97BE50-8944-42F2-B49B-3AD0261BDDF8}"/>
              </a:ext>
            </a:extLst>
          </p:cNvPr>
          <p:cNvSpPr>
            <a:spLocks noGrp="1"/>
          </p:cNvSpPr>
          <p:nvPr>
            <p:ph type="ftr" sz="quarter" idx="11"/>
          </p:nvPr>
        </p:nvSpPr>
        <p:spPr/>
        <p:txBody>
          <a:bodyPr/>
          <a:lstStyle>
            <a:lvl1pPr>
              <a:defRPr>
                <a:solidFill>
                  <a:schemeClr val="bg1"/>
                </a:solidFill>
              </a:defRPr>
            </a:lvl1pPr>
          </a:lstStyle>
          <a:p>
            <a:endParaRPr lang="fi-FI">
              <a:solidFill>
                <a:schemeClr val="bg1"/>
              </a:solidFill>
            </a:endParaRPr>
          </a:p>
        </p:txBody>
      </p:sp>
      <p:sp>
        <p:nvSpPr>
          <p:cNvPr id="9" name="Dian numeron paikkamerkki 8">
            <a:extLst>
              <a:ext uri="{FF2B5EF4-FFF2-40B4-BE49-F238E27FC236}">
                <a16:creationId xmlns:a16="http://schemas.microsoft.com/office/drawing/2014/main" id="{4348B22E-548B-4378-B941-3D0108A3C1C9}"/>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a:p>
        </p:txBody>
      </p:sp>
      <p:pic>
        <p:nvPicPr>
          <p:cNvPr id="6" name="Kuva 5">
            <a:extLst>
              <a:ext uri="{FF2B5EF4-FFF2-40B4-BE49-F238E27FC236}">
                <a16:creationId xmlns:a16="http://schemas.microsoft.com/office/drawing/2014/main" id="{C0D43BC4-6382-46B8-93A2-F0FF691C06C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92289" y="351501"/>
            <a:ext cx="951070" cy="486724"/>
          </a:xfrm>
          <a:prstGeom prst="rect">
            <a:avLst/>
          </a:prstGeom>
        </p:spPr>
      </p:pic>
    </p:spTree>
    <p:extLst>
      <p:ext uri="{BB962C8B-B14F-4D97-AF65-F5344CB8AC3E}">
        <p14:creationId xmlns:p14="http://schemas.microsoft.com/office/powerpoint/2010/main" val="429225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757173" y="616494"/>
            <a:ext cx="8428391" cy="1053504"/>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757173" y="1853625"/>
            <a:ext cx="10670758" cy="4261684"/>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757174" y="6432605"/>
            <a:ext cx="1209740" cy="288870"/>
          </a:xfrm>
          <a:prstGeom prst="rect">
            <a:avLst/>
          </a:prstGeom>
        </p:spPr>
        <p:txBody>
          <a:bodyPr vert="horz" lIns="0" tIns="0" rIns="0" bIns="0" rtlCol="0" anchor="ctr" anchorCtr="0">
            <a:noAutofit/>
          </a:bodyPr>
          <a:lstStyle>
            <a:lvl1pPr algn="l">
              <a:defRPr sz="1000">
                <a:solidFill>
                  <a:schemeClr val="tx1"/>
                </a:solidFill>
              </a:defRPr>
            </a:lvl1pPr>
          </a:lstStyle>
          <a:p>
            <a:fld id="{04E92DE8-7986-4919-BE09-14B0AE0A9401}" type="datetime1">
              <a:rPr lang="fi-FI" smtClean="0"/>
              <a:t>24.5.2021</a:t>
            </a:fld>
            <a:endParaRPr lang="fi-FI" dirty="0"/>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1966913" y="6432605"/>
            <a:ext cx="4114800" cy="288870"/>
          </a:xfrm>
          <a:prstGeom prst="rect">
            <a:avLst/>
          </a:prstGeom>
        </p:spPr>
        <p:txBody>
          <a:bodyPr vert="horz" lIns="0" tIns="0" rIns="0" bIns="0" rtlCol="0" anchor="ctr" anchorCtr="0">
            <a:noAutofit/>
          </a:bodyPr>
          <a:lstStyle>
            <a:lvl1pPr algn="ctr">
              <a:defRPr sz="1000">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10993488" y="6432605"/>
            <a:ext cx="868886" cy="288870"/>
          </a:xfrm>
          <a:prstGeom prst="rect">
            <a:avLst/>
          </a:prstGeom>
        </p:spPr>
        <p:txBody>
          <a:bodyPr vert="horz" lIns="0" tIns="0" rIns="0" bIns="0" rtlCol="0" anchor="ctr" anchorCtr="0">
            <a:noAutofit/>
          </a:bodyPr>
          <a:lstStyle>
            <a:lvl1pPr algn="r">
              <a:defRPr sz="1000">
                <a:solidFill>
                  <a:schemeClr val="tx1"/>
                </a:solidFill>
              </a:defRPr>
            </a:lvl1pPr>
          </a:lstStyle>
          <a:p>
            <a:fld id="{03D2D5F4-4871-4469-8343-ED7F6811B37D}" type="slidenum">
              <a:rPr lang="fi-FI" smtClean="0"/>
              <a:pPr/>
              <a:t>‹#›</a:t>
            </a:fld>
            <a:endParaRPr lang="fi-FI" dirty="0"/>
          </a:p>
        </p:txBody>
      </p:sp>
      <p:pic>
        <p:nvPicPr>
          <p:cNvPr id="10" name="Kuva 9">
            <a:extLst>
              <a:ext uri="{FF2B5EF4-FFF2-40B4-BE49-F238E27FC236}">
                <a16:creationId xmlns:a16="http://schemas.microsoft.com/office/drawing/2014/main" id="{E34623DF-BFEA-4FB4-84D4-AE62F0672082}"/>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892263" y="351488"/>
            <a:ext cx="951123" cy="486751"/>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9" r:id="rId4"/>
    <p:sldLayoutId id="2147483662" r:id="rId5"/>
    <p:sldLayoutId id="2147483663" r:id="rId6"/>
    <p:sldLayoutId id="2147483664" r:id="rId7"/>
    <p:sldLayoutId id="2147483651" r:id="rId8"/>
    <p:sldLayoutId id="2147483666" r:id="rId9"/>
    <p:sldLayoutId id="2147483667" r:id="rId10"/>
    <p:sldLayoutId id="2147483654" r:id="rId11"/>
    <p:sldLayoutId id="2147483668" r:id="rId12"/>
    <p:sldLayoutId id="2147483665" r:id="rId13"/>
    <p:sldLayoutId id="2147483655" r:id="rId14"/>
    <p:sldLayoutId id="2147483660" r:id="rId15"/>
  </p:sldLayoutIdLst>
  <p:hf hdr="0" ft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1pPr>
      <a:lvl2pPr marL="627063"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2pPr>
      <a:lvl3pPr marL="985838"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3pPr>
      <a:lvl4pPr marL="1344613"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4pPr>
      <a:lvl5pPr marL="1703388" indent="-268288" algn="l" defTabSz="914400" rtl="0" eaLnBrk="1" latinLnBrk="0" hangingPunct="1">
        <a:lnSpc>
          <a:spcPct val="100000"/>
        </a:lnSpc>
        <a:spcBef>
          <a:spcPts val="0"/>
        </a:spcBef>
        <a:buFont typeface="Arial" panose="020B0604020202020204" pitchFamily="34" charset="0"/>
        <a:buChar char="•"/>
        <a:defRPr sz="19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otikatu.espoo.f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60A485-DAE6-4EDD-ABA1-9282724E8254}"/>
              </a:ext>
            </a:extLst>
          </p:cNvPr>
          <p:cNvSpPr>
            <a:spLocks noGrp="1"/>
          </p:cNvSpPr>
          <p:nvPr>
            <p:ph type="ctrTitle"/>
          </p:nvPr>
        </p:nvSpPr>
        <p:spPr/>
        <p:txBody>
          <a:bodyPr/>
          <a:lstStyle/>
          <a:p>
            <a:r>
              <a:rPr lang="fi-FI" dirty="0"/>
              <a:t>Best </a:t>
            </a:r>
            <a:r>
              <a:rPr lang="en-GB"/>
              <a:t>practice</a:t>
            </a:r>
            <a:r>
              <a:rPr lang="fi-FI"/>
              <a:t> case –</a:t>
            </a:r>
            <a:br>
              <a:rPr lang="fi-FI" dirty="0"/>
            </a:br>
            <a:r>
              <a:rPr lang="fi-FI"/>
              <a:t>”</a:t>
            </a:r>
            <a:r>
              <a:rPr lang="en-GB"/>
              <a:t>Home street portal” </a:t>
            </a:r>
            <a:endParaRPr lang="en-GB">
              <a:cs typeface="Arial"/>
            </a:endParaRPr>
          </a:p>
        </p:txBody>
      </p:sp>
      <p:sp>
        <p:nvSpPr>
          <p:cNvPr id="3" name="Alaotsikko 2">
            <a:extLst>
              <a:ext uri="{FF2B5EF4-FFF2-40B4-BE49-F238E27FC236}">
                <a16:creationId xmlns:a16="http://schemas.microsoft.com/office/drawing/2014/main" id="{74176824-E2F8-47AF-BED0-39CC8721C51B}"/>
              </a:ext>
            </a:extLst>
          </p:cNvPr>
          <p:cNvSpPr>
            <a:spLocks noGrp="1"/>
          </p:cNvSpPr>
          <p:nvPr>
            <p:ph type="subTitle" idx="1"/>
          </p:nvPr>
        </p:nvSpPr>
        <p:spPr/>
        <p:txBody>
          <a:bodyPr/>
          <a:lstStyle/>
          <a:p>
            <a:r>
              <a:rPr lang="fi-FI" dirty="0"/>
              <a:t>City of Espoo</a:t>
            </a:r>
          </a:p>
        </p:txBody>
      </p:sp>
      <p:sp>
        <p:nvSpPr>
          <p:cNvPr id="4" name="Tekstin paikkamerkki 3">
            <a:extLst>
              <a:ext uri="{FF2B5EF4-FFF2-40B4-BE49-F238E27FC236}">
                <a16:creationId xmlns:a16="http://schemas.microsoft.com/office/drawing/2014/main" id="{B00225EB-EC75-40BC-9D3B-F040E2E39EE0}"/>
              </a:ext>
            </a:extLst>
          </p:cNvPr>
          <p:cNvSpPr>
            <a:spLocks noGrp="1"/>
          </p:cNvSpPr>
          <p:nvPr>
            <p:ph type="body" sz="quarter" idx="13"/>
          </p:nvPr>
        </p:nvSpPr>
        <p:spPr/>
        <p:txBody>
          <a:bodyPr/>
          <a:lstStyle/>
          <a:p>
            <a:r>
              <a:rPr lang="fi-FI" dirty="0">
                <a:latin typeface="Arial" panose="020B0604020202020204" pitchFamily="34" charset="0"/>
                <a:cs typeface="Arial" panose="020B0604020202020204" pitchFamily="34" charset="0"/>
              </a:rPr>
              <a:t>Kirsi Remes, Valia Wistuba, Veera Vihula</a:t>
            </a:r>
          </a:p>
          <a:p>
            <a:endParaRPr lang="fi-FI" dirty="0"/>
          </a:p>
        </p:txBody>
      </p:sp>
      <p:sp>
        <p:nvSpPr>
          <p:cNvPr id="5" name="Dian numeron paikkamerkki 4">
            <a:extLst>
              <a:ext uri="{FF2B5EF4-FFF2-40B4-BE49-F238E27FC236}">
                <a16:creationId xmlns:a16="http://schemas.microsoft.com/office/drawing/2014/main" id="{BC9295C7-81A3-4991-968B-EEAAB4F56820}"/>
              </a:ext>
            </a:extLst>
          </p:cNvPr>
          <p:cNvSpPr>
            <a:spLocks noGrp="1"/>
          </p:cNvSpPr>
          <p:nvPr>
            <p:ph type="sldNum" sz="quarter" idx="16"/>
          </p:nvPr>
        </p:nvSpPr>
        <p:spPr/>
        <p:txBody>
          <a:bodyPr/>
          <a:lstStyle/>
          <a:p>
            <a:fld id="{03D2D5F4-4871-4469-8343-ED7F6811B37D}" type="slidenum">
              <a:rPr lang="fi-FI" smtClean="0"/>
              <a:pPr/>
              <a:t>1</a:t>
            </a:fld>
            <a:endParaRPr lang="fi-FI" dirty="0"/>
          </a:p>
        </p:txBody>
      </p:sp>
    </p:spTree>
    <p:extLst>
      <p:ext uri="{BB962C8B-B14F-4D97-AF65-F5344CB8AC3E}">
        <p14:creationId xmlns:p14="http://schemas.microsoft.com/office/powerpoint/2010/main" val="5166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52D7843-2262-4FE4-8631-EC3DE45324EB}"/>
              </a:ext>
            </a:extLst>
          </p:cNvPr>
          <p:cNvSpPr>
            <a:spLocks noGrp="1"/>
          </p:cNvSpPr>
          <p:nvPr>
            <p:ph type="title"/>
          </p:nvPr>
        </p:nvSpPr>
        <p:spPr>
          <a:xfrm>
            <a:off x="415979" y="218435"/>
            <a:ext cx="5575103" cy="1053504"/>
          </a:xfrm>
        </p:spPr>
        <p:txBody>
          <a:bodyPr/>
          <a:lstStyle/>
          <a:p>
            <a:r>
              <a:rPr lang="fi-FI" dirty="0"/>
              <a:t>Kotikatuportaali = </a:t>
            </a:r>
            <a:br>
              <a:rPr lang="fi-FI" dirty="0">
                <a:cs typeface="Arial"/>
              </a:rPr>
            </a:br>
            <a:r>
              <a:rPr lang="fi-FI" dirty="0"/>
              <a:t>Home street </a:t>
            </a:r>
            <a:r>
              <a:rPr lang="en-GB"/>
              <a:t>portal</a:t>
            </a:r>
          </a:p>
        </p:txBody>
      </p:sp>
      <p:sp>
        <p:nvSpPr>
          <p:cNvPr id="4" name="Sisällön paikkamerkki 3">
            <a:extLst>
              <a:ext uri="{FF2B5EF4-FFF2-40B4-BE49-F238E27FC236}">
                <a16:creationId xmlns:a16="http://schemas.microsoft.com/office/drawing/2014/main" id="{3445E96C-EF96-4D9F-8D63-E9B032DB1EB1}"/>
              </a:ext>
            </a:extLst>
          </p:cNvPr>
          <p:cNvSpPr>
            <a:spLocks noGrp="1"/>
          </p:cNvSpPr>
          <p:nvPr>
            <p:ph idx="1"/>
          </p:nvPr>
        </p:nvSpPr>
        <p:spPr>
          <a:xfrm>
            <a:off x="313621" y="1398700"/>
            <a:ext cx="5782379" cy="5148788"/>
          </a:xfrm>
        </p:spPr>
        <p:txBody>
          <a:bodyPr/>
          <a:lstStyle/>
          <a:p>
            <a:pPr marL="267970" indent="-267970"/>
            <a:r>
              <a:rPr lang="en-GB" sz="1600" b="1" dirty="0">
                <a:hlinkClick r:id="rId3"/>
              </a:rPr>
              <a:t>Home street portal</a:t>
            </a:r>
            <a:r>
              <a:rPr lang="en-GB" sz="1600" b="1" dirty="0"/>
              <a:t> is a website </a:t>
            </a:r>
            <a:r>
              <a:rPr lang="en-GB" sz="1600" dirty="0"/>
              <a:t>created</a:t>
            </a:r>
            <a:r>
              <a:rPr lang="en-GB" sz="1600" dirty="0">
                <a:ea typeface="+mn-lt"/>
                <a:cs typeface="+mn-lt"/>
              </a:rPr>
              <a:t> and maintained   by the Public Works Department of Espoo city.</a:t>
            </a:r>
            <a:endParaRPr lang="en-GB" sz="1600" dirty="0">
              <a:cs typeface="Arial"/>
            </a:endParaRPr>
          </a:p>
          <a:p>
            <a:pPr marL="267970" indent="-267970"/>
            <a:endParaRPr lang="en-GB" sz="1600" dirty="0">
              <a:cs typeface="Arial"/>
            </a:endParaRPr>
          </a:p>
          <a:p>
            <a:pPr marL="267970" indent="-267970"/>
            <a:r>
              <a:rPr lang="en-GB" sz="1600" dirty="0"/>
              <a:t>It was developed in phases. Started as an experimental idea and pilot in 2016-2017 as part of Digital Agenda program.</a:t>
            </a:r>
            <a:endParaRPr lang="en-GB" sz="1600" dirty="0">
              <a:cs typeface="Arial"/>
            </a:endParaRPr>
          </a:p>
          <a:p>
            <a:pPr marL="267970" indent="-267970"/>
            <a:endParaRPr lang="en-GB" sz="1600" dirty="0">
              <a:cs typeface="Arial"/>
            </a:endParaRPr>
          </a:p>
          <a:p>
            <a:pPr marL="267970" indent="-267970"/>
            <a:r>
              <a:rPr lang="en-GB" sz="1600" b="1" dirty="0"/>
              <a:t>In the portal citizens can search and view general information and services offered in their  home street and nearby area. </a:t>
            </a:r>
            <a:endParaRPr lang="en-GB" sz="1600" b="1" dirty="0">
              <a:cs typeface="Arial"/>
            </a:endParaRPr>
          </a:p>
          <a:p>
            <a:pPr marL="267970" indent="-267970"/>
            <a:endParaRPr lang="en-GB" sz="1600" dirty="0"/>
          </a:p>
          <a:p>
            <a:pPr marL="267970" indent="-267970"/>
            <a:r>
              <a:rPr lang="en-GB" sz="1600" dirty="0"/>
              <a:t>The portal focuses on informing the citizens about changes and repear work and forthcoming street projects, green areas, parking areas, playgrounds nearby.</a:t>
            </a:r>
            <a:endParaRPr lang="en-GB" sz="1600" dirty="0">
              <a:cs typeface="Arial"/>
            </a:endParaRPr>
          </a:p>
          <a:p>
            <a:pPr marL="267970" indent="-267970"/>
            <a:endParaRPr lang="en-GB" sz="1600" dirty="0">
              <a:cs typeface="Arial"/>
            </a:endParaRPr>
          </a:p>
          <a:p>
            <a:pPr marL="267970" indent="-267970"/>
            <a:r>
              <a:rPr lang="en-GB" sz="1600" dirty="0">
                <a:cs typeface="Arial"/>
              </a:rPr>
              <a:t>The portal is available in 3 languages (Finnish, Swedish and English)</a:t>
            </a:r>
          </a:p>
          <a:p>
            <a:pPr marL="267970" indent="-267970"/>
            <a:endParaRPr lang="en-GB" sz="1600" dirty="0">
              <a:ea typeface="+mn-lt"/>
              <a:cs typeface="+mn-lt"/>
            </a:endParaRPr>
          </a:p>
          <a:p>
            <a:pPr marL="267970" indent="-267970"/>
            <a:r>
              <a:rPr lang="en-GB" sz="1600" dirty="0">
                <a:ea typeface="+mn-lt"/>
                <a:cs typeface="+mn-lt"/>
              </a:rPr>
              <a:t>The material used is gathered automatically from information systems owned by Espoo city, and it is updated daily.</a:t>
            </a:r>
          </a:p>
          <a:p>
            <a:pPr marL="267970" indent="-267970"/>
            <a:endParaRPr lang="en-GB" sz="1600" dirty="0">
              <a:cs typeface="Arial"/>
            </a:endParaRPr>
          </a:p>
          <a:p>
            <a:pPr marL="267970" indent="-267970"/>
            <a:r>
              <a:rPr lang="en-GB" sz="1600" dirty="0">
                <a:cs typeface="Arial"/>
              </a:rPr>
              <a:t>Monthly portal users vary around 1000-2000.</a:t>
            </a:r>
          </a:p>
        </p:txBody>
      </p:sp>
      <p:sp>
        <p:nvSpPr>
          <p:cNvPr id="5" name="Dian numeron paikkamerkki 4">
            <a:extLst>
              <a:ext uri="{FF2B5EF4-FFF2-40B4-BE49-F238E27FC236}">
                <a16:creationId xmlns:a16="http://schemas.microsoft.com/office/drawing/2014/main" id="{FFB0789E-CD26-4C39-91FD-B2F899F0A178}"/>
              </a:ext>
            </a:extLst>
          </p:cNvPr>
          <p:cNvSpPr>
            <a:spLocks noGrp="1"/>
          </p:cNvSpPr>
          <p:nvPr>
            <p:ph type="sldNum" sz="quarter" idx="12"/>
          </p:nvPr>
        </p:nvSpPr>
        <p:spPr/>
        <p:txBody>
          <a:bodyPr/>
          <a:lstStyle/>
          <a:p>
            <a:fld id="{03D2D5F4-4871-4469-8343-ED7F6811B37D}" type="slidenum">
              <a:rPr lang="fi-FI" smtClean="0"/>
              <a:pPr/>
              <a:t>2</a:t>
            </a:fld>
            <a:endParaRPr lang="fi-FI"/>
          </a:p>
        </p:txBody>
      </p:sp>
      <p:sp>
        <p:nvSpPr>
          <p:cNvPr id="6" name="Tekstin paikkamerkki 5">
            <a:extLst>
              <a:ext uri="{FF2B5EF4-FFF2-40B4-BE49-F238E27FC236}">
                <a16:creationId xmlns:a16="http://schemas.microsoft.com/office/drawing/2014/main" id="{52D7D66D-98D4-42A0-83E7-D3D8DCC18111}"/>
              </a:ext>
            </a:extLst>
          </p:cNvPr>
          <p:cNvSpPr>
            <a:spLocks noGrp="1"/>
          </p:cNvSpPr>
          <p:nvPr>
            <p:ph type="body" sz="quarter" idx="14"/>
          </p:nvPr>
        </p:nvSpPr>
        <p:spPr/>
        <p:txBody>
          <a:bodyPr/>
          <a:lstStyle/>
          <a:p>
            <a:endParaRPr lang="fi-FI"/>
          </a:p>
        </p:txBody>
      </p:sp>
      <p:pic>
        <p:nvPicPr>
          <p:cNvPr id="11" name="Kuvan paikkamerkki 10">
            <a:extLst>
              <a:ext uri="{FF2B5EF4-FFF2-40B4-BE49-F238E27FC236}">
                <a16:creationId xmlns:a16="http://schemas.microsoft.com/office/drawing/2014/main" id="{5518426B-FF18-421A-998D-3A864BDF3F96}"/>
              </a:ext>
            </a:extLst>
          </p:cNvPr>
          <p:cNvPicPr>
            <a:picLocks noGrp="1" noChangeAspect="1"/>
          </p:cNvPicPr>
          <p:nvPr>
            <p:ph type="pic" idx="13"/>
          </p:nvPr>
        </p:nvPicPr>
        <p:blipFill>
          <a:blip r:embed="rId4"/>
          <a:srcRect l="3103" r="3103"/>
          <a:stretch>
            <a:fillRect/>
          </a:stretch>
        </p:blipFill>
        <p:spPr>
          <a:prstGeom prst="rect">
            <a:avLst/>
          </a:prstGeom>
        </p:spPr>
      </p:pic>
    </p:spTree>
    <p:extLst>
      <p:ext uri="{BB962C8B-B14F-4D97-AF65-F5344CB8AC3E}">
        <p14:creationId xmlns:p14="http://schemas.microsoft.com/office/powerpoint/2010/main" val="332785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2C9A398-AC96-45B0-8D30-F5231F1B7EFA}"/>
              </a:ext>
            </a:extLst>
          </p:cNvPr>
          <p:cNvPicPr>
            <a:picLocks noChangeAspect="1"/>
          </p:cNvPicPr>
          <p:nvPr/>
        </p:nvPicPr>
        <p:blipFill>
          <a:blip r:embed="rId2"/>
          <a:stretch>
            <a:fillRect/>
          </a:stretch>
        </p:blipFill>
        <p:spPr>
          <a:xfrm>
            <a:off x="7343192" y="1198126"/>
            <a:ext cx="4848808" cy="3164138"/>
          </a:xfrm>
          <a:prstGeom prst="rect">
            <a:avLst/>
          </a:prstGeom>
          <a:noFill/>
        </p:spPr>
      </p:pic>
      <p:sp>
        <p:nvSpPr>
          <p:cNvPr id="3" name="Otsikko 2">
            <a:extLst>
              <a:ext uri="{FF2B5EF4-FFF2-40B4-BE49-F238E27FC236}">
                <a16:creationId xmlns:a16="http://schemas.microsoft.com/office/drawing/2014/main" id="{BAB30FE8-A6F2-47A1-8208-E5838F5DD2D5}"/>
              </a:ext>
            </a:extLst>
          </p:cNvPr>
          <p:cNvSpPr>
            <a:spLocks noGrp="1"/>
          </p:cNvSpPr>
          <p:nvPr>
            <p:ph type="title"/>
          </p:nvPr>
        </p:nvSpPr>
        <p:spPr>
          <a:xfrm>
            <a:off x="393273" y="207022"/>
            <a:ext cx="6620447" cy="1053504"/>
          </a:xfrm>
        </p:spPr>
        <p:txBody>
          <a:bodyPr anchor="t">
            <a:normAutofit/>
          </a:bodyPr>
          <a:lstStyle/>
          <a:p>
            <a:r>
              <a:rPr lang="en-GB" dirty="0"/>
              <a:t>Operationalised Tallinn principles</a:t>
            </a:r>
            <a:endParaRPr lang="en-GB" dirty="0">
              <a:cs typeface="Arial"/>
            </a:endParaRPr>
          </a:p>
        </p:txBody>
      </p:sp>
      <p:sp>
        <p:nvSpPr>
          <p:cNvPr id="12" name="Content Placeholder 3">
            <a:extLst>
              <a:ext uri="{FF2B5EF4-FFF2-40B4-BE49-F238E27FC236}">
                <a16:creationId xmlns:a16="http://schemas.microsoft.com/office/drawing/2014/main" id="{BB1E3390-747C-4BCD-82EC-443AED371B8E}"/>
              </a:ext>
            </a:extLst>
          </p:cNvPr>
          <p:cNvSpPr>
            <a:spLocks noGrp="1"/>
          </p:cNvSpPr>
          <p:nvPr>
            <p:ph idx="1"/>
          </p:nvPr>
        </p:nvSpPr>
        <p:spPr>
          <a:xfrm>
            <a:off x="405825" y="1026715"/>
            <a:ext cx="6772631" cy="4261684"/>
          </a:xfrm>
        </p:spPr>
        <p:txBody>
          <a:bodyPr/>
          <a:lstStyle/>
          <a:p>
            <a:r>
              <a:rPr lang="en-US" sz="1500" b="1" dirty="0"/>
              <a:t>Digital Interaction </a:t>
            </a:r>
          </a:p>
          <a:p>
            <a:pPr marL="358775" lvl="1" indent="0">
              <a:buNone/>
            </a:pPr>
            <a:r>
              <a:rPr lang="en-US" sz="1500" dirty="0"/>
              <a:t>Citizens can digitally interact with </a:t>
            </a:r>
            <a:r>
              <a:rPr lang="fi-FI" sz="1500" dirty="0"/>
              <a:t>Public Works Department</a:t>
            </a:r>
          </a:p>
          <a:p>
            <a:endParaRPr lang="en-US" sz="1500" b="1" dirty="0"/>
          </a:p>
          <a:p>
            <a:r>
              <a:rPr lang="en-US" sz="1500" b="1" dirty="0"/>
              <a:t>Accessibility, security, availability and usability</a:t>
            </a:r>
          </a:p>
          <a:p>
            <a:pPr marL="358775" lvl="1" indent="0">
              <a:buNone/>
            </a:pPr>
            <a:r>
              <a:rPr lang="en-US" sz="1500" dirty="0"/>
              <a:t>This website meets the critical accessibility requirements of the applicable legislation in accordance with WCAG 2.1 level AA</a:t>
            </a:r>
            <a:endParaRPr lang="fi-FI" sz="1500" dirty="0"/>
          </a:p>
          <a:p>
            <a:endParaRPr lang="en-US" sz="1500" b="1" dirty="0"/>
          </a:p>
          <a:p>
            <a:r>
              <a:rPr lang="en-US" sz="1500" b="1" dirty="0"/>
              <a:t>Reduction of the administrative burden </a:t>
            </a:r>
          </a:p>
          <a:p>
            <a:pPr marL="358775" lvl="1" indent="0">
              <a:buNone/>
            </a:pPr>
            <a:r>
              <a:rPr lang="en-US" sz="1500" dirty="0"/>
              <a:t>Portal offers proactively, personalized (home street) information about what happens near your home street in digital form. (no need to ask). The information utilized in the service is based on existing data available, no need for additional work to create data to the portal. The Portal is an efficient way to communicate to citizens. It reduces similar inquiries over the phone and workload of the contact centers.​</a:t>
            </a:r>
            <a:endParaRPr lang="fi-FI" sz="1500" dirty="0"/>
          </a:p>
          <a:p>
            <a:endParaRPr lang="en-US" sz="1500" b="1" dirty="0"/>
          </a:p>
          <a:p>
            <a:r>
              <a:rPr lang="en-US" sz="1500" b="1" dirty="0"/>
              <a:t>Citizen engagement</a:t>
            </a:r>
          </a:p>
          <a:p>
            <a:pPr marL="358775" lvl="1" indent="0">
              <a:buNone/>
            </a:pPr>
            <a:r>
              <a:rPr lang="en-US" sz="1500" dirty="0"/>
              <a:t>The service was developed with citizens. Citizen can give feedback in the portal about public works but also about the portal itself. </a:t>
            </a:r>
          </a:p>
          <a:p>
            <a:endParaRPr lang="en-US" sz="1500" b="1" dirty="0"/>
          </a:p>
          <a:p>
            <a:r>
              <a:rPr lang="en-US" sz="1500" b="1" dirty="0"/>
              <a:t>Protection of personal data and privacy</a:t>
            </a:r>
          </a:p>
          <a:p>
            <a:pPr marL="358775" lvl="1" indent="0">
              <a:buNone/>
            </a:pPr>
            <a:r>
              <a:rPr lang="en-US" sz="1500" dirty="0"/>
              <a:t>Service is planned according to GDPR. Privacy policy is stated on the feedback form where personal details are asked. </a:t>
            </a:r>
          </a:p>
          <a:p>
            <a:endParaRPr lang="en-US" sz="1500" b="1" dirty="0"/>
          </a:p>
          <a:p>
            <a:r>
              <a:rPr lang="en-US" sz="1500" b="1" dirty="0"/>
              <a:t>Redress and complaint mechanisms</a:t>
            </a:r>
          </a:p>
          <a:p>
            <a:pPr marL="358775" lvl="1" indent="0">
              <a:buNone/>
            </a:pPr>
            <a:r>
              <a:rPr lang="en-US" sz="1500" dirty="0"/>
              <a:t>Citizens can give feedback about public works via the portal.</a:t>
            </a:r>
            <a:endParaRPr lang="fi-FI" sz="1500" dirty="0"/>
          </a:p>
        </p:txBody>
      </p:sp>
      <p:sp>
        <p:nvSpPr>
          <p:cNvPr id="5" name="Dian numeron paikkamerkki 4">
            <a:extLst>
              <a:ext uri="{FF2B5EF4-FFF2-40B4-BE49-F238E27FC236}">
                <a16:creationId xmlns:a16="http://schemas.microsoft.com/office/drawing/2014/main" id="{F77AF29E-037D-48AE-9157-AC3D23A91BA4}"/>
              </a:ext>
            </a:extLst>
          </p:cNvPr>
          <p:cNvSpPr>
            <a:spLocks noGrp="1"/>
          </p:cNvSpPr>
          <p:nvPr>
            <p:ph type="sldNum" sz="quarter" idx="12"/>
          </p:nvPr>
        </p:nvSpPr>
        <p:spPr>
          <a:xfrm>
            <a:off x="10993488" y="6432605"/>
            <a:ext cx="868886" cy="288870"/>
          </a:xfrm>
        </p:spPr>
        <p:txBody>
          <a:bodyPr anchor="ctr">
            <a:normAutofit/>
          </a:bodyPr>
          <a:lstStyle/>
          <a:p>
            <a:pPr>
              <a:spcAft>
                <a:spcPts val="600"/>
              </a:spcAft>
            </a:pPr>
            <a:fld id="{03D2D5F4-4871-4469-8343-ED7F6811B37D}" type="slidenum">
              <a:rPr lang="fi-FI" smtClean="0"/>
              <a:pPr>
                <a:spcAft>
                  <a:spcPts val="600"/>
                </a:spcAft>
              </a:pPr>
              <a:t>3</a:t>
            </a:fld>
            <a:endParaRPr lang="fi-FI"/>
          </a:p>
        </p:txBody>
      </p:sp>
      <p:sp>
        <p:nvSpPr>
          <p:cNvPr id="14" name="Text Placeholder 5">
            <a:extLst>
              <a:ext uri="{FF2B5EF4-FFF2-40B4-BE49-F238E27FC236}">
                <a16:creationId xmlns:a16="http://schemas.microsoft.com/office/drawing/2014/main" id="{94BD5247-D779-4D57-A9ED-6A334D7B9544}"/>
              </a:ext>
            </a:extLst>
          </p:cNvPr>
          <p:cNvSpPr>
            <a:spLocks noGrp="1"/>
          </p:cNvSpPr>
          <p:nvPr>
            <p:ph type="body" sz="quarter" idx="14"/>
          </p:nvPr>
        </p:nvSpPr>
        <p:spPr>
          <a:xfrm>
            <a:off x="10893600" y="352800"/>
            <a:ext cx="950400" cy="486000"/>
          </a:xfrm>
        </p:spPr>
        <p:txBody>
          <a:bodyPr/>
          <a:lstStyle/>
          <a:p>
            <a:endParaRPr lang="en-US"/>
          </a:p>
        </p:txBody>
      </p:sp>
      <p:pic>
        <p:nvPicPr>
          <p:cNvPr id="8" name="Kuva 7">
            <a:extLst>
              <a:ext uri="{FF2B5EF4-FFF2-40B4-BE49-F238E27FC236}">
                <a16:creationId xmlns:a16="http://schemas.microsoft.com/office/drawing/2014/main" id="{45D2B996-9543-4A0C-A107-4EF44A669248}"/>
              </a:ext>
            </a:extLst>
          </p:cNvPr>
          <p:cNvPicPr>
            <a:picLocks noChangeAspect="1"/>
          </p:cNvPicPr>
          <p:nvPr/>
        </p:nvPicPr>
        <p:blipFill>
          <a:blip r:embed="rId3"/>
          <a:stretch>
            <a:fillRect/>
          </a:stretch>
        </p:blipFill>
        <p:spPr>
          <a:xfrm>
            <a:off x="7651103" y="4781331"/>
            <a:ext cx="4348562" cy="1471318"/>
          </a:xfrm>
          <a:prstGeom prst="rect">
            <a:avLst/>
          </a:prstGeom>
        </p:spPr>
      </p:pic>
    </p:spTree>
    <p:extLst>
      <p:ext uri="{BB962C8B-B14F-4D97-AF65-F5344CB8AC3E}">
        <p14:creationId xmlns:p14="http://schemas.microsoft.com/office/powerpoint/2010/main" val="278585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109FEE7-3557-4E23-B053-C97D792D4856}"/>
              </a:ext>
            </a:extLst>
          </p:cNvPr>
          <p:cNvSpPr>
            <a:spLocks noGrp="1"/>
          </p:cNvSpPr>
          <p:nvPr>
            <p:ph type="sldNum" sz="quarter" idx="12"/>
          </p:nvPr>
        </p:nvSpPr>
        <p:spPr/>
        <p:txBody>
          <a:bodyPr/>
          <a:lstStyle/>
          <a:p>
            <a:fld id="{03D2D5F4-4871-4469-8343-ED7F6811B37D}" type="slidenum">
              <a:rPr lang="fi-FI" smtClean="0"/>
              <a:pPr/>
              <a:t>4</a:t>
            </a:fld>
            <a:endParaRPr lang="fi-FI"/>
          </a:p>
        </p:txBody>
      </p:sp>
      <p:pic>
        <p:nvPicPr>
          <p:cNvPr id="5" name="Kuva 4">
            <a:extLst>
              <a:ext uri="{FF2B5EF4-FFF2-40B4-BE49-F238E27FC236}">
                <a16:creationId xmlns:a16="http://schemas.microsoft.com/office/drawing/2014/main" id="{26EC8878-54D3-474E-88AC-4202DE6C3EEA}"/>
              </a:ext>
            </a:extLst>
          </p:cNvPr>
          <p:cNvPicPr>
            <a:picLocks noChangeAspect="1"/>
          </p:cNvPicPr>
          <p:nvPr/>
        </p:nvPicPr>
        <p:blipFill>
          <a:blip r:embed="rId2"/>
          <a:stretch>
            <a:fillRect/>
          </a:stretch>
        </p:blipFill>
        <p:spPr>
          <a:xfrm>
            <a:off x="1393316" y="242596"/>
            <a:ext cx="8748010" cy="6372808"/>
          </a:xfrm>
          <a:prstGeom prst="rect">
            <a:avLst/>
          </a:prstGeom>
        </p:spPr>
      </p:pic>
    </p:spTree>
    <p:extLst>
      <p:ext uri="{BB962C8B-B14F-4D97-AF65-F5344CB8AC3E}">
        <p14:creationId xmlns:p14="http://schemas.microsoft.com/office/powerpoint/2010/main" val="75968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291588"/>
      </p:ext>
    </p:extLst>
  </p:cSld>
  <p:clrMapOvr>
    <a:masterClrMapping/>
  </p:clrMapOvr>
</p:sld>
</file>

<file path=ppt/theme/theme1.xml><?xml version="1.0" encoding="utf-8"?>
<a:theme xmlns:a="http://schemas.openxmlformats.org/drawingml/2006/main" name="Espoo">
  <a:themeElements>
    <a:clrScheme name="Espoon kaupunki">
      <a:dk1>
        <a:sysClr val="windowText" lastClr="000000"/>
      </a:dk1>
      <a:lt1>
        <a:sysClr val="window" lastClr="FFFFFF"/>
      </a:lt1>
      <a:dk2>
        <a:srgbClr val="091C38"/>
      </a:dk2>
      <a:lt2>
        <a:srgbClr val="C9D4DD"/>
      </a:lt2>
      <a:accent1>
        <a:srgbClr val="0047B6"/>
      </a:accent1>
      <a:accent2>
        <a:srgbClr val="FFC386"/>
      </a:accent2>
      <a:accent3>
        <a:srgbClr val="014B30"/>
      </a:accent3>
      <a:accent4>
        <a:srgbClr val="FF4F57"/>
      </a:accent4>
      <a:accent5>
        <a:srgbClr val="FCA5C7"/>
      </a:accent5>
      <a:accent6>
        <a:srgbClr val="FDE6DB"/>
      </a:accent6>
      <a:hlink>
        <a:srgbClr val="0047B6"/>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47B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01 Espoon PowerPoint-malli.potx" id="{394720CF-70F8-4820-B853-02F48B92462B}" vid="{8CA3B158-F224-42C4-910A-4984F556E2D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332</TotalTime>
  <Words>455</Words>
  <Application>Microsoft Office PowerPoint</Application>
  <PresentationFormat>Laajakuva</PresentationFormat>
  <Paragraphs>50</Paragraphs>
  <Slides>5</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Espoo</vt:lpstr>
      <vt:lpstr>Best practice case – ”Home street portal” </vt:lpstr>
      <vt:lpstr>Kotikatuportaali =  Home street portal</vt:lpstr>
      <vt:lpstr>Operationalised Tallinn principles</vt:lpstr>
      <vt:lpstr>PowerPoint-esitys</vt:lpstr>
      <vt:lpstr>PowerPoint-esitys</vt:lpstr>
    </vt:vector>
  </TitlesOfParts>
  <Company>Espoo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Espoo</dc:title>
  <dc:creator>Vihula Veera</dc:creator>
  <cp:lastModifiedBy>Wistuba Valia</cp:lastModifiedBy>
  <cp:revision>119</cp:revision>
  <dcterms:created xsi:type="dcterms:W3CDTF">2021-05-10T09:46:25Z</dcterms:created>
  <dcterms:modified xsi:type="dcterms:W3CDTF">2021-05-24T07:27:14Z</dcterms:modified>
</cp:coreProperties>
</file>