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9388475" cy="7102475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Titillium Web"/>
      <p:regular r:id="rId22"/>
      <p:bold r:id="rId23"/>
      <p:italic r:id="rId24"/>
      <p:boldItalic r:id="rId25"/>
    </p:embeddedFont>
    <p:embeddedFont>
      <p:font typeface="Quattrocento Sans"/>
      <p:regular r:id="rId26"/>
      <p:bold r:id="rId27"/>
      <p:italic r:id="rId28"/>
      <p:boldItalic r:id="rId29"/>
    </p:embeddedFont>
    <p:embeddedFont>
      <p:font typeface="Proxima Nova Semibold"/>
      <p:regular r:id="rId30"/>
      <p:bold r:id="rId31"/>
      <p:boldItalic r:id="rId32"/>
    </p:embeddedFont>
    <p:embeddedFont>
      <p:font typeface="Arial Black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TitilliumWeb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QuattrocentoSans-regular.fntdata"/><Relationship Id="rId25" Type="http://schemas.openxmlformats.org/officeDocument/2006/relationships/font" Target="fonts/TitilliumWeb-boldItalic.fntdata"/><Relationship Id="rId28" Type="http://schemas.openxmlformats.org/officeDocument/2006/relationships/font" Target="fonts/QuattrocentoSans-italic.fntdata"/><Relationship Id="rId27" Type="http://schemas.openxmlformats.org/officeDocument/2006/relationships/font" Target="fonts/Quattrocen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Semibold-bold.fntdata"/><Relationship Id="rId30" Type="http://schemas.openxmlformats.org/officeDocument/2006/relationships/font" Target="fonts/ProximaNova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32" Type="http://schemas.openxmlformats.org/officeDocument/2006/relationships/font" Target="fonts/ProximaNovaSemi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317963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:notes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dcc44e669d_0_108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dcc44e669d_0_108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dcc44e669d_0_108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cc44e669d_0_115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dcc44e669d_0_115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dcc44e669d_0_115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dcc44e669d_0_136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dcc44e669d_0_136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dcc44e669d_0_136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cd9bbc9dc_0_33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dcd9bbc9dc_0_33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dcd9bbc9dc_0_33:notes"/>
          <p:cNvSpPr txBox="1"/>
          <p:nvPr>
            <p:ph idx="3" type="hdr"/>
          </p:nvPr>
        </p:nvSpPr>
        <p:spPr>
          <a:xfrm>
            <a:off x="0" y="1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233" name="Google Shape;233;gdcd9bbc9dc_0_33:notes"/>
          <p:cNvSpPr txBox="1"/>
          <p:nvPr>
            <p:ph idx="11" type="ftr"/>
          </p:nvPr>
        </p:nvSpPr>
        <p:spPr>
          <a:xfrm>
            <a:off x="0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b="0" i="0" lang="en-US" sz="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2014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234" name="Google Shape;234;gdcd9bbc9dc_0_33:notes"/>
          <p:cNvSpPr txBox="1"/>
          <p:nvPr>
            <p:ph idx="10" type="dt"/>
          </p:nvPr>
        </p:nvSpPr>
        <p:spPr>
          <a:xfrm>
            <a:off x="5317963" y="1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</a:rPr>
              <a:t>1/21/2021 4:16 PM</a:t>
            </a:r>
            <a:endParaRPr b="0"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235" name="Google Shape;235;gdcd9bbc9dc_0_33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:notes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cd9bbc9dc_0_11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dcd9bbc9dc_0_11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dcd9bbc9dc_0_11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cd9bbc9dc_0_52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dcd9bbc9dc_0_52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Combine an image and multiple key statements with a strong grid.</a:t>
            </a:r>
            <a:endParaRPr/>
          </a:p>
        </p:txBody>
      </p:sp>
      <p:sp>
        <p:nvSpPr>
          <p:cNvPr id="273" name="Google Shape;273;gdcd9bbc9dc_0_52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cc44e669d_0_164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dcc44e669d_0_164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cc44e669d_0_12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dcc44e669d_0_12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dcc44e669d_0_12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cc44e669d_0_94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dcc44e669d_0_94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dcc44e669d_0_94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cc44e669d_0_101:notes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dcc44e669d_0_101:notes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dcc44e669d_0_101:notes"/>
          <p:cNvSpPr txBox="1"/>
          <p:nvPr>
            <p:ph idx="12" type="sldNum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_TITLE OR TRANSITION" showMasterSp="0">
  <p:cSld name="00_TITLE OR TRANSITION">
    <p:bg>
      <p:bgPr>
        <a:solidFill>
          <a:schemeClr val="dk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677114" y="2271574"/>
            <a:ext cx="5279676" cy="19205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AFD"/>
              </a:buClr>
              <a:buSzPts val="6600"/>
              <a:buFont typeface="Proxima Nova Semibold"/>
              <a:buNone/>
              <a:defRPr b="0" i="0" sz="6600">
                <a:solidFill>
                  <a:srgbClr val="F1FAF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6677025" y="4523553"/>
            <a:ext cx="528002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77025" y="460233"/>
            <a:ext cx="3174582" cy="14988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9791000" y="6033895"/>
            <a:ext cx="21657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7102C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project has received funding from the European Union’s Horizon 2020 research and innovation programme under Grant Agreement n. 101004603</a:t>
            </a:r>
            <a:endParaRPr sz="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Background pattern&#10;&#10;Description automatically generated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8116" y="6061470"/>
            <a:ext cx="927742" cy="6187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-982955" y="-136732"/>
            <a:ext cx="7291684" cy="7310083"/>
          </a:xfrm>
          <a:custGeom>
            <a:rect b="b" l="l" r="r" t="t"/>
            <a:pathLst>
              <a:path extrusionOk="0" h="7310083" w="7291684">
                <a:moveTo>
                  <a:pt x="7291685" y="3905863"/>
                </a:moveTo>
                <a:lnTo>
                  <a:pt x="6930989" y="3905863"/>
                </a:lnTo>
                <a:lnTo>
                  <a:pt x="6489752" y="2918201"/>
                </a:lnTo>
                <a:lnTo>
                  <a:pt x="5990888" y="2288458"/>
                </a:lnTo>
                <a:cubicBezTo>
                  <a:pt x="6023520" y="2240204"/>
                  <a:pt x="6042267" y="2182229"/>
                  <a:pt x="6042267" y="2119740"/>
                </a:cubicBezTo>
                <a:cubicBezTo>
                  <a:pt x="6042267" y="2054822"/>
                  <a:pt x="6021785" y="1994764"/>
                  <a:pt x="5987069" y="1945467"/>
                </a:cubicBezTo>
                <a:lnTo>
                  <a:pt x="6543562" y="1452505"/>
                </a:lnTo>
                <a:lnTo>
                  <a:pt x="6474477" y="1374394"/>
                </a:lnTo>
                <a:lnTo>
                  <a:pt x="5913125" y="1871523"/>
                </a:lnTo>
                <a:cubicBezTo>
                  <a:pt x="5863828" y="1836460"/>
                  <a:pt x="5803423" y="1815978"/>
                  <a:pt x="5738505" y="1815978"/>
                </a:cubicBezTo>
                <a:cubicBezTo>
                  <a:pt x="5685042" y="1815978"/>
                  <a:pt x="5634358" y="1829864"/>
                  <a:pt x="5590616" y="1854512"/>
                </a:cubicBezTo>
                <a:lnTo>
                  <a:pt x="3697222" y="0"/>
                </a:lnTo>
                <a:lnTo>
                  <a:pt x="3624319" y="74639"/>
                </a:lnTo>
                <a:lnTo>
                  <a:pt x="5509034" y="1920472"/>
                </a:lnTo>
                <a:cubicBezTo>
                  <a:pt x="5473624" y="1961437"/>
                  <a:pt x="5448629" y="2011774"/>
                  <a:pt x="5438908" y="2067667"/>
                </a:cubicBezTo>
                <a:lnTo>
                  <a:pt x="2877584" y="2067667"/>
                </a:lnTo>
                <a:cubicBezTo>
                  <a:pt x="2842868" y="1985043"/>
                  <a:pt x="2761634" y="1926721"/>
                  <a:pt x="2666513" y="1925680"/>
                </a:cubicBezTo>
                <a:lnTo>
                  <a:pt x="2666513" y="1083824"/>
                </a:lnTo>
                <a:lnTo>
                  <a:pt x="3020960" y="849146"/>
                </a:lnTo>
                <a:lnTo>
                  <a:pt x="3044220" y="805751"/>
                </a:lnTo>
                <a:lnTo>
                  <a:pt x="3044220" y="144764"/>
                </a:lnTo>
                <a:lnTo>
                  <a:pt x="2940072" y="144764"/>
                </a:lnTo>
                <a:lnTo>
                  <a:pt x="2940072" y="777632"/>
                </a:lnTo>
                <a:lnTo>
                  <a:pt x="2585625" y="1012310"/>
                </a:lnTo>
                <a:lnTo>
                  <a:pt x="2579376" y="1024113"/>
                </a:lnTo>
                <a:lnTo>
                  <a:pt x="2575905" y="1020989"/>
                </a:lnTo>
                <a:lnTo>
                  <a:pt x="1356342" y="2364833"/>
                </a:lnTo>
                <a:lnTo>
                  <a:pt x="269394" y="2349558"/>
                </a:lnTo>
                <a:lnTo>
                  <a:pt x="268005" y="2453705"/>
                </a:lnTo>
                <a:lnTo>
                  <a:pt x="1266082" y="2467939"/>
                </a:lnTo>
                <a:lnTo>
                  <a:pt x="0" y="3923915"/>
                </a:lnTo>
                <a:lnTo>
                  <a:pt x="78457" y="3992305"/>
                </a:lnTo>
                <a:lnTo>
                  <a:pt x="1388628" y="2485644"/>
                </a:lnTo>
                <a:lnTo>
                  <a:pt x="2502308" y="3199745"/>
                </a:lnTo>
                <a:lnTo>
                  <a:pt x="140599" y="4546714"/>
                </a:lnTo>
                <a:lnTo>
                  <a:pt x="174273" y="4638711"/>
                </a:lnTo>
                <a:lnTo>
                  <a:pt x="1693085" y="4638711"/>
                </a:lnTo>
                <a:lnTo>
                  <a:pt x="1693085" y="6207861"/>
                </a:lnTo>
                <a:lnTo>
                  <a:pt x="1745158" y="6259934"/>
                </a:lnTo>
                <a:lnTo>
                  <a:pt x="2125295" y="6259934"/>
                </a:lnTo>
                <a:lnTo>
                  <a:pt x="2125295" y="6988269"/>
                </a:lnTo>
                <a:lnTo>
                  <a:pt x="2229442" y="6988269"/>
                </a:lnTo>
                <a:lnTo>
                  <a:pt x="2229442" y="6207861"/>
                </a:lnTo>
                <a:lnTo>
                  <a:pt x="2177369" y="6155787"/>
                </a:lnTo>
                <a:lnTo>
                  <a:pt x="1797232" y="6155787"/>
                </a:lnTo>
                <a:lnTo>
                  <a:pt x="1797232" y="4638711"/>
                </a:lnTo>
                <a:lnTo>
                  <a:pt x="1925680" y="4638711"/>
                </a:lnTo>
                <a:lnTo>
                  <a:pt x="1916306" y="4651209"/>
                </a:lnTo>
                <a:lnTo>
                  <a:pt x="3618764" y="6014147"/>
                </a:lnTo>
                <a:lnTo>
                  <a:pt x="3618764" y="7310084"/>
                </a:lnTo>
                <a:lnTo>
                  <a:pt x="3722911" y="7310084"/>
                </a:lnTo>
                <a:lnTo>
                  <a:pt x="3722911" y="6097464"/>
                </a:lnTo>
                <a:lnTo>
                  <a:pt x="4298498" y="6558142"/>
                </a:lnTo>
                <a:cubicBezTo>
                  <a:pt x="4311343" y="6694922"/>
                  <a:pt x="4415142" y="6805664"/>
                  <a:pt x="4548798" y="6828924"/>
                </a:cubicBezTo>
                <a:lnTo>
                  <a:pt x="4548798" y="7195174"/>
                </a:lnTo>
                <a:lnTo>
                  <a:pt x="4652945" y="7195174"/>
                </a:lnTo>
                <a:lnTo>
                  <a:pt x="4652945" y="6828924"/>
                </a:lnTo>
                <a:cubicBezTo>
                  <a:pt x="4778963" y="6807053"/>
                  <a:pt x="4878597" y="6707419"/>
                  <a:pt x="4900468" y="6581748"/>
                </a:cubicBezTo>
                <a:lnTo>
                  <a:pt x="5934301" y="6581748"/>
                </a:lnTo>
                <a:lnTo>
                  <a:pt x="5934301" y="6477601"/>
                </a:lnTo>
                <a:lnTo>
                  <a:pt x="4900468" y="6477601"/>
                </a:lnTo>
                <a:cubicBezTo>
                  <a:pt x="4878597" y="6351930"/>
                  <a:pt x="4779657" y="6252644"/>
                  <a:pt x="4654334" y="6230426"/>
                </a:cubicBezTo>
                <a:lnTo>
                  <a:pt x="4702936" y="4638711"/>
                </a:lnTo>
                <a:lnTo>
                  <a:pt x="5910347" y="4638711"/>
                </a:lnTo>
                <a:cubicBezTo>
                  <a:pt x="5894378" y="4675509"/>
                  <a:pt x="5885699" y="4715780"/>
                  <a:pt x="5885699" y="4758133"/>
                </a:cubicBezTo>
                <a:cubicBezTo>
                  <a:pt x="5885699" y="4905328"/>
                  <a:pt x="5990888" y="5028568"/>
                  <a:pt x="6130098" y="5056341"/>
                </a:cubicBezTo>
                <a:lnTo>
                  <a:pt x="6290832" y="6110656"/>
                </a:lnTo>
                <a:lnTo>
                  <a:pt x="6394979" y="6110656"/>
                </a:lnTo>
                <a:lnTo>
                  <a:pt x="6231815" y="5059118"/>
                </a:lnTo>
                <a:cubicBezTo>
                  <a:pt x="6379356" y="5038636"/>
                  <a:pt x="6493571" y="4911576"/>
                  <a:pt x="6493571" y="4758133"/>
                </a:cubicBezTo>
                <a:cubicBezTo>
                  <a:pt x="6493571" y="4713350"/>
                  <a:pt x="6483851" y="4670649"/>
                  <a:pt x="6466145" y="4632115"/>
                </a:cubicBezTo>
                <a:lnTo>
                  <a:pt x="7263913" y="4651209"/>
                </a:lnTo>
                <a:lnTo>
                  <a:pt x="6977508" y="4010010"/>
                </a:lnTo>
                <a:lnTo>
                  <a:pt x="7291685" y="4010010"/>
                </a:lnTo>
                <a:lnTo>
                  <a:pt x="7291685" y="3905863"/>
                </a:lnTo>
                <a:close/>
                <a:moveTo>
                  <a:pt x="5790578" y="2419337"/>
                </a:moveTo>
                <a:cubicBezTo>
                  <a:pt x="5837792" y="2411005"/>
                  <a:pt x="5881533" y="2391911"/>
                  <a:pt x="5918679" y="2364486"/>
                </a:cubicBezTo>
                <a:lnTo>
                  <a:pt x="6400186" y="2972705"/>
                </a:lnTo>
                <a:lnTo>
                  <a:pt x="6816774" y="3905863"/>
                </a:lnTo>
                <a:lnTo>
                  <a:pt x="5790578" y="3905863"/>
                </a:lnTo>
                <a:lnTo>
                  <a:pt x="5790578" y="2419337"/>
                </a:lnTo>
                <a:close/>
                <a:moveTo>
                  <a:pt x="5535071" y="2345739"/>
                </a:moveTo>
                <a:cubicBezTo>
                  <a:pt x="5576730" y="2383232"/>
                  <a:pt x="5628803" y="2409269"/>
                  <a:pt x="5686431" y="2419337"/>
                </a:cubicBezTo>
                <a:lnTo>
                  <a:pt x="5686431" y="3744782"/>
                </a:lnTo>
                <a:lnTo>
                  <a:pt x="4988646" y="2829676"/>
                </a:lnTo>
                <a:lnTo>
                  <a:pt x="5535071" y="2345739"/>
                </a:lnTo>
                <a:close/>
                <a:moveTo>
                  <a:pt x="5438908" y="2171814"/>
                </a:moveTo>
                <a:cubicBezTo>
                  <a:pt x="5444463" y="2204447"/>
                  <a:pt x="5455225" y="2235344"/>
                  <a:pt x="5470500" y="2263463"/>
                </a:cubicBezTo>
                <a:lnTo>
                  <a:pt x="4925116" y="2746359"/>
                </a:lnTo>
                <a:lnTo>
                  <a:pt x="4486657" y="2171814"/>
                </a:lnTo>
                <a:lnTo>
                  <a:pt x="5438908" y="2171814"/>
                </a:lnTo>
                <a:close/>
                <a:moveTo>
                  <a:pt x="2666513" y="2388787"/>
                </a:moveTo>
                <a:cubicBezTo>
                  <a:pt x="2788365" y="2387398"/>
                  <a:pt x="2887652" y="2291930"/>
                  <a:pt x="2894942" y="2171814"/>
                </a:cubicBezTo>
                <a:lnTo>
                  <a:pt x="4304399" y="2171814"/>
                </a:lnTo>
                <a:lnTo>
                  <a:pt x="2666513" y="3106013"/>
                </a:lnTo>
                <a:lnTo>
                  <a:pt x="2666513" y="2388787"/>
                </a:lnTo>
                <a:close/>
                <a:moveTo>
                  <a:pt x="1458754" y="2406839"/>
                </a:moveTo>
                <a:lnTo>
                  <a:pt x="2562366" y="1190748"/>
                </a:lnTo>
                <a:lnTo>
                  <a:pt x="2562366" y="1949633"/>
                </a:lnTo>
                <a:cubicBezTo>
                  <a:pt x="2485297" y="1986779"/>
                  <a:pt x="2432182" y="2065931"/>
                  <a:pt x="2432182" y="2157233"/>
                </a:cubicBezTo>
                <a:cubicBezTo>
                  <a:pt x="2432182" y="2248535"/>
                  <a:pt x="2485297" y="2327687"/>
                  <a:pt x="2562366" y="2364833"/>
                </a:cubicBezTo>
                <a:lnTo>
                  <a:pt x="2562366" y="3114345"/>
                </a:lnTo>
                <a:lnTo>
                  <a:pt x="1458754" y="2406839"/>
                </a:lnTo>
                <a:close/>
                <a:moveTo>
                  <a:pt x="3618764" y="5880838"/>
                </a:moveTo>
                <a:lnTo>
                  <a:pt x="2067320" y="4638711"/>
                </a:lnTo>
                <a:lnTo>
                  <a:pt x="3618764" y="4638711"/>
                </a:lnTo>
                <a:lnTo>
                  <a:pt x="3618764" y="5880838"/>
                </a:lnTo>
                <a:close/>
                <a:moveTo>
                  <a:pt x="3618764" y="4534564"/>
                </a:moveTo>
                <a:lnTo>
                  <a:pt x="316607" y="4534564"/>
                </a:lnTo>
                <a:lnTo>
                  <a:pt x="2592568" y="3257721"/>
                </a:lnTo>
                <a:lnTo>
                  <a:pt x="3445533" y="3804840"/>
                </a:lnTo>
                <a:cubicBezTo>
                  <a:pt x="3441020" y="3821851"/>
                  <a:pt x="3438937" y="3839903"/>
                  <a:pt x="3438937" y="3858302"/>
                </a:cubicBezTo>
                <a:cubicBezTo>
                  <a:pt x="3438937" y="3968004"/>
                  <a:pt x="3516006" y="4060347"/>
                  <a:pt x="3618764" y="4083607"/>
                </a:cubicBezTo>
                <a:lnTo>
                  <a:pt x="3618764" y="4534564"/>
                </a:lnTo>
                <a:close/>
                <a:moveTo>
                  <a:pt x="3670838" y="3626749"/>
                </a:moveTo>
                <a:cubicBezTo>
                  <a:pt x="3598976" y="3626749"/>
                  <a:pt x="3534752" y="3659728"/>
                  <a:pt x="3492052" y="3710760"/>
                </a:cubicBezTo>
                <a:lnTo>
                  <a:pt x="2695674" y="3200093"/>
                </a:lnTo>
                <a:lnTo>
                  <a:pt x="4418267" y="2233608"/>
                </a:lnTo>
                <a:lnTo>
                  <a:pt x="4848047" y="2814401"/>
                </a:lnTo>
                <a:lnTo>
                  <a:pt x="4848047" y="2814748"/>
                </a:lnTo>
                <a:lnTo>
                  <a:pt x="3843375" y="3704512"/>
                </a:lnTo>
                <a:cubicBezTo>
                  <a:pt x="3801369" y="3656951"/>
                  <a:pt x="3739575" y="3626749"/>
                  <a:pt x="3670838" y="3626749"/>
                </a:cubicBezTo>
                <a:close/>
                <a:moveTo>
                  <a:pt x="4501584" y="4534564"/>
                </a:moveTo>
                <a:lnTo>
                  <a:pt x="3722911" y="4534564"/>
                </a:lnTo>
                <a:lnTo>
                  <a:pt x="3722911" y="4083607"/>
                </a:lnTo>
                <a:cubicBezTo>
                  <a:pt x="3760751" y="4075275"/>
                  <a:pt x="3795120" y="4057223"/>
                  <a:pt x="3823240" y="4032228"/>
                </a:cubicBezTo>
                <a:lnTo>
                  <a:pt x="4501584" y="4534564"/>
                </a:lnTo>
                <a:close/>
                <a:moveTo>
                  <a:pt x="4550187" y="6229731"/>
                </a:moveTo>
                <a:cubicBezTo>
                  <a:pt x="4438055" y="6248825"/>
                  <a:pt x="4346752" y="6329365"/>
                  <a:pt x="4312037" y="6435595"/>
                </a:cubicBezTo>
                <a:lnTo>
                  <a:pt x="3722911" y="5964156"/>
                </a:lnTo>
                <a:lnTo>
                  <a:pt x="3722911" y="4638711"/>
                </a:lnTo>
                <a:lnTo>
                  <a:pt x="4598441" y="4638711"/>
                </a:lnTo>
                <a:lnTo>
                  <a:pt x="4550187" y="6229731"/>
                </a:lnTo>
                <a:close/>
                <a:moveTo>
                  <a:pt x="5984292" y="4534564"/>
                </a:moveTo>
                <a:lnTo>
                  <a:pt x="4676899" y="4534564"/>
                </a:lnTo>
                <a:lnTo>
                  <a:pt x="3884339" y="3948216"/>
                </a:lnTo>
                <a:lnTo>
                  <a:pt x="3884339" y="3947869"/>
                </a:lnTo>
                <a:cubicBezTo>
                  <a:pt x="3896143" y="3920096"/>
                  <a:pt x="3902392" y="3889894"/>
                  <a:pt x="3902392" y="3858302"/>
                </a:cubicBezTo>
                <a:cubicBezTo>
                  <a:pt x="3902392" y="3837820"/>
                  <a:pt x="3899614" y="3817685"/>
                  <a:pt x="3894407" y="3798591"/>
                </a:cubicBezTo>
                <a:lnTo>
                  <a:pt x="4910535" y="2898760"/>
                </a:lnTo>
                <a:lnTo>
                  <a:pt x="6077677" y="4475894"/>
                </a:lnTo>
                <a:cubicBezTo>
                  <a:pt x="6042962" y="4489434"/>
                  <a:pt x="6011370" y="4509568"/>
                  <a:pt x="5984292" y="4534564"/>
                </a:cubicBezTo>
                <a:close/>
                <a:moveTo>
                  <a:pt x="7101096" y="4542201"/>
                </a:moveTo>
                <a:lnTo>
                  <a:pt x="6384911" y="4525538"/>
                </a:lnTo>
                <a:cubicBezTo>
                  <a:pt x="6341863" y="4489086"/>
                  <a:pt x="6288401" y="4464785"/>
                  <a:pt x="6229732" y="4457148"/>
                </a:cubicBezTo>
                <a:lnTo>
                  <a:pt x="5888824" y="4010010"/>
                </a:lnTo>
                <a:lnTo>
                  <a:pt x="6863293" y="4010010"/>
                </a:lnTo>
                <a:lnTo>
                  <a:pt x="7101096" y="45422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365950" y="906180"/>
            <a:ext cx="529840" cy="5298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21;p2"/>
          <p:cNvSpPr/>
          <p:nvPr>
            <p:ph idx="2" type="pic"/>
          </p:nvPr>
        </p:nvSpPr>
        <p:spPr>
          <a:xfrm>
            <a:off x="846298" y="1187880"/>
            <a:ext cx="1622827" cy="1566001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" name="Google Shape;22;p2"/>
          <p:cNvSpPr/>
          <p:nvPr>
            <p:ph idx="3" type="pic"/>
          </p:nvPr>
        </p:nvSpPr>
        <p:spPr>
          <a:xfrm>
            <a:off x="4211918" y="1348694"/>
            <a:ext cx="1163932" cy="1123175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" name="Google Shape;23;p2"/>
          <p:cNvSpPr/>
          <p:nvPr>
            <p:ph idx="4" type="pic"/>
          </p:nvPr>
        </p:nvSpPr>
        <p:spPr>
          <a:xfrm>
            <a:off x="4797473" y="5879510"/>
            <a:ext cx="1156753" cy="1116247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" name="Google Shape;24;p2"/>
          <p:cNvSpPr/>
          <p:nvPr>
            <p:ph idx="5" type="pic"/>
          </p:nvPr>
        </p:nvSpPr>
        <p:spPr>
          <a:xfrm>
            <a:off x="4567372" y="3292268"/>
            <a:ext cx="1830957" cy="1766843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50-50 Left Photo Layout with text" showMasterSp="0">
  <p:cSld name="1_50-50 Left Photo Layout with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/>
          <p:nvPr/>
        </p:nvSpPr>
        <p:spPr>
          <a:xfrm>
            <a:off x="7255885" y="0"/>
            <a:ext cx="3774669" cy="1662545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12"/>
          <p:cNvSpPr/>
          <p:nvPr>
            <p:ph idx="2" type="pic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5486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A1AD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8" name="Google Shape;128;p12"/>
          <p:cNvSpPr txBox="1"/>
          <p:nvPr>
            <p:ph idx="1" type="body"/>
          </p:nvPr>
        </p:nvSpPr>
        <p:spPr>
          <a:xfrm>
            <a:off x="6094443" y="3043985"/>
            <a:ext cx="6097555" cy="316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0" i="0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1A1AD7"/>
              </a:buClr>
              <a:buSzPts val="280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  <a:defRPr b="0" sz="24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000"/>
              <a:buNone/>
              <a:defRPr b="1" sz="2000"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3" type="body"/>
          </p:nvPr>
        </p:nvSpPr>
        <p:spPr>
          <a:xfrm>
            <a:off x="6094443" y="1813879"/>
            <a:ext cx="609755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3200"/>
              <a:buNone/>
              <a:defRPr b="0" sz="3200">
                <a:solidFill>
                  <a:srgbClr val="1A1AD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4" type="body"/>
          </p:nvPr>
        </p:nvSpPr>
        <p:spPr>
          <a:xfrm>
            <a:off x="795449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132" name="Google Shape;1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6306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0-50 Left Photo Layout with text" showMasterSp="0">
  <p:cSld name="3_50-50 Left Photo Layout with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>
            <p:ph idx="2" type="pic"/>
          </p:nvPr>
        </p:nvSpPr>
        <p:spPr>
          <a:xfrm>
            <a:off x="0" y="0"/>
            <a:ext cx="12190413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A1AD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5" name="Google Shape;135;p13"/>
          <p:cNvSpPr/>
          <p:nvPr/>
        </p:nvSpPr>
        <p:spPr>
          <a:xfrm>
            <a:off x="1177334" y="0"/>
            <a:ext cx="3774669" cy="1662545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13"/>
          <p:cNvSpPr txBox="1"/>
          <p:nvPr>
            <p:ph idx="1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3" type="body"/>
          </p:nvPr>
        </p:nvSpPr>
        <p:spPr>
          <a:xfrm>
            <a:off x="304800" y="2786245"/>
            <a:ext cx="5960269" cy="3369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0" i="0" sz="3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1A1AD7"/>
              </a:buClr>
              <a:buSzPts val="280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  <a:defRPr b="0" sz="24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000"/>
              <a:buNone/>
              <a:defRPr b="1" sz="2000"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4" type="body"/>
          </p:nvPr>
        </p:nvSpPr>
        <p:spPr>
          <a:xfrm>
            <a:off x="304800" y="1813879"/>
            <a:ext cx="587573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3200"/>
              <a:buFont typeface="Arial"/>
              <a:buNone/>
              <a:defRPr b="0" sz="3200">
                <a:solidFill>
                  <a:srgbClr val="1A1AD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3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" name="Google Shape;1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6306" y="6155857"/>
            <a:ext cx="1198010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0-50 Right Photo Layout" showMasterSp="0">
  <p:cSld name="2_50-50 Right Photo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1177334" y="0"/>
            <a:ext cx="3774669" cy="1662545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14"/>
          <p:cNvSpPr/>
          <p:nvPr>
            <p:ph idx="2" type="pic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5486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A1AD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4" name="Google Shape;144;p14"/>
          <p:cNvSpPr txBox="1"/>
          <p:nvPr>
            <p:ph idx="1" type="body"/>
          </p:nvPr>
        </p:nvSpPr>
        <p:spPr>
          <a:xfrm>
            <a:off x="0" y="3057136"/>
            <a:ext cx="6129304" cy="30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0" i="0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1A1AD7"/>
              </a:buClr>
              <a:buSzPts val="280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  <a:defRPr b="0" sz="24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000"/>
              <a:buNone/>
              <a:defRPr b="1" sz="2000"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3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4" type="body"/>
          </p:nvPr>
        </p:nvSpPr>
        <p:spPr>
          <a:xfrm>
            <a:off x="0" y="1797806"/>
            <a:ext cx="612930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3200"/>
              <a:buNone/>
              <a:defRPr b="0" sz="3200">
                <a:solidFill>
                  <a:srgbClr val="1A1AD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4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148" name="Google Shape;1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8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50-50 Left Photo Layout with text" showMasterSp="0">
  <p:cSld name="5_50-50 Left Photo Layout with 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/>
          <p:nvPr/>
        </p:nvSpPr>
        <p:spPr>
          <a:xfrm>
            <a:off x="7298932" y="0"/>
            <a:ext cx="3774669" cy="1662545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15"/>
          <p:cNvSpPr/>
          <p:nvPr>
            <p:ph idx="2" type="pic"/>
          </p:nvPr>
        </p:nvSpPr>
        <p:spPr>
          <a:xfrm>
            <a:off x="0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5486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A1AD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6180534" y="3043985"/>
            <a:ext cx="6011466" cy="316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0" i="0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1A1AD7"/>
              </a:buClr>
              <a:buSzPts val="280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  <a:defRPr b="0" sz="24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000"/>
              <a:buNone/>
              <a:defRPr b="1" sz="2000"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3" type="body"/>
          </p:nvPr>
        </p:nvSpPr>
        <p:spPr>
          <a:xfrm>
            <a:off x="6180534" y="1813879"/>
            <a:ext cx="57912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3200"/>
              <a:buNone/>
              <a:defRPr b="0" sz="3200">
                <a:solidFill>
                  <a:srgbClr val="1A1AD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5"/>
          <p:cNvSpPr txBox="1"/>
          <p:nvPr>
            <p:ph idx="4" type="body"/>
          </p:nvPr>
        </p:nvSpPr>
        <p:spPr>
          <a:xfrm>
            <a:off x="7997546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6306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0-50 Left Photo Layout with text" showMasterSp="0">
  <p:cSld name="2_50-50 Left Photo Layout with 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/>
          <p:nvPr>
            <p:ph idx="2" type="pic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5486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A1AD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6096000" y="2162499"/>
            <a:ext cx="6096000" cy="253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0" i="0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A1AD7"/>
              </a:buClr>
              <a:buSzPts val="280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  <a:defRPr b="0" sz="24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2000"/>
              <a:buNone/>
              <a:defRPr b="1" sz="2000"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6306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light option CENTERED">
  <p:cSld name="1_Quote light option CENTERED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2736558" y="5335071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17"/>
          <p:cNvSpPr txBox="1"/>
          <p:nvPr>
            <p:ph idx="2" type="body"/>
          </p:nvPr>
        </p:nvSpPr>
        <p:spPr>
          <a:xfrm>
            <a:off x="304800" y="3133534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sz="3600">
                <a:solidFill>
                  <a:schemeClr val="dk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17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167" name="Google Shape;16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65389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10957703" y="5070301"/>
            <a:ext cx="710891" cy="859829"/>
          </a:xfrm>
          <a:custGeom>
            <a:rect b="b" l="l" r="r" t="t"/>
            <a:pathLst>
              <a:path extrusionOk="0" h="1849199" w="1528885">
                <a:moveTo>
                  <a:pt x="1528885" y="1506911"/>
                </a:moveTo>
                <a:cubicBezTo>
                  <a:pt x="1528885" y="1506911"/>
                  <a:pt x="1280410" y="1849199"/>
                  <a:pt x="761062" y="1849199"/>
                </a:cubicBezTo>
                <a:cubicBezTo>
                  <a:pt x="286508" y="1849199"/>
                  <a:pt x="0" y="1499728"/>
                  <a:pt x="0" y="1499728"/>
                </a:cubicBezTo>
                <a:lnTo>
                  <a:pt x="719227" y="965167"/>
                </a:lnTo>
                <a:cubicBezTo>
                  <a:pt x="489767" y="926290"/>
                  <a:pt x="314820" y="726833"/>
                  <a:pt x="314820" y="485964"/>
                </a:cubicBezTo>
                <a:cubicBezTo>
                  <a:pt x="314820" y="217627"/>
                  <a:pt x="532448" y="0"/>
                  <a:pt x="800784" y="0"/>
                </a:cubicBezTo>
                <a:cubicBezTo>
                  <a:pt x="1069121" y="0"/>
                  <a:pt x="1286749" y="217627"/>
                  <a:pt x="1286749" y="485964"/>
                </a:cubicBezTo>
                <a:cubicBezTo>
                  <a:pt x="1286749" y="734440"/>
                  <a:pt x="1100392" y="938967"/>
                  <a:pt x="859945" y="968125"/>
                </a:cubicBezTo>
                <a:lnTo>
                  <a:pt x="1528885" y="1506911"/>
                </a:lnTo>
                <a:close/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171" name="Google Shape;1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240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_TITLE OR TRANSITION" showMasterSp="0">
  <p:cSld name="00_TITLE OR TRANSITION">
    <p:bg>
      <p:bgPr>
        <a:solidFill>
          <a:schemeClr val="dk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ctrTitle"/>
          </p:nvPr>
        </p:nvSpPr>
        <p:spPr>
          <a:xfrm>
            <a:off x="6677114" y="2271574"/>
            <a:ext cx="5279676" cy="19205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AFD"/>
              </a:buClr>
              <a:buSzPts val="6600"/>
              <a:buFont typeface="Proxima Nova Semibold"/>
              <a:buNone/>
              <a:defRPr b="0" i="0" sz="6600">
                <a:solidFill>
                  <a:srgbClr val="F1FAF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6677025" y="4523553"/>
            <a:ext cx="528002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175" name="Google Shape;17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77025" y="460233"/>
            <a:ext cx="3174582" cy="149881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9791000" y="6033895"/>
            <a:ext cx="21657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>
                <a:solidFill>
                  <a:srgbClr val="07102C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project has received funding from the European Union’s Horizon 2020 research and innovation programme under Grant Agreement n. 101004603</a:t>
            </a:r>
            <a:endParaRPr sz="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Background pattern&#10;&#10;Description automatically generated"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8116" y="6061470"/>
            <a:ext cx="927742" cy="61875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/>
          <p:nvPr/>
        </p:nvSpPr>
        <p:spPr>
          <a:xfrm>
            <a:off x="-982955" y="-136732"/>
            <a:ext cx="7291684" cy="7310083"/>
          </a:xfrm>
          <a:custGeom>
            <a:rect b="b" l="l" r="r" t="t"/>
            <a:pathLst>
              <a:path extrusionOk="0" h="7310083" w="7291684">
                <a:moveTo>
                  <a:pt x="7291685" y="3905863"/>
                </a:moveTo>
                <a:lnTo>
                  <a:pt x="6930989" y="3905863"/>
                </a:lnTo>
                <a:lnTo>
                  <a:pt x="6489752" y="2918201"/>
                </a:lnTo>
                <a:lnTo>
                  <a:pt x="5990888" y="2288458"/>
                </a:lnTo>
                <a:cubicBezTo>
                  <a:pt x="6023520" y="2240204"/>
                  <a:pt x="6042267" y="2182229"/>
                  <a:pt x="6042267" y="2119740"/>
                </a:cubicBezTo>
                <a:cubicBezTo>
                  <a:pt x="6042267" y="2054822"/>
                  <a:pt x="6021785" y="1994764"/>
                  <a:pt x="5987069" y="1945467"/>
                </a:cubicBezTo>
                <a:lnTo>
                  <a:pt x="6543562" y="1452505"/>
                </a:lnTo>
                <a:lnTo>
                  <a:pt x="6474477" y="1374394"/>
                </a:lnTo>
                <a:lnTo>
                  <a:pt x="5913125" y="1871523"/>
                </a:lnTo>
                <a:cubicBezTo>
                  <a:pt x="5863828" y="1836460"/>
                  <a:pt x="5803423" y="1815978"/>
                  <a:pt x="5738505" y="1815978"/>
                </a:cubicBezTo>
                <a:cubicBezTo>
                  <a:pt x="5685042" y="1815978"/>
                  <a:pt x="5634358" y="1829864"/>
                  <a:pt x="5590616" y="1854512"/>
                </a:cubicBezTo>
                <a:lnTo>
                  <a:pt x="3697222" y="0"/>
                </a:lnTo>
                <a:lnTo>
                  <a:pt x="3624319" y="74639"/>
                </a:lnTo>
                <a:lnTo>
                  <a:pt x="5509034" y="1920472"/>
                </a:lnTo>
                <a:cubicBezTo>
                  <a:pt x="5473624" y="1961437"/>
                  <a:pt x="5448629" y="2011774"/>
                  <a:pt x="5438908" y="2067667"/>
                </a:cubicBezTo>
                <a:lnTo>
                  <a:pt x="2877584" y="2067667"/>
                </a:lnTo>
                <a:cubicBezTo>
                  <a:pt x="2842868" y="1985043"/>
                  <a:pt x="2761634" y="1926721"/>
                  <a:pt x="2666513" y="1925680"/>
                </a:cubicBezTo>
                <a:lnTo>
                  <a:pt x="2666513" y="1083824"/>
                </a:lnTo>
                <a:lnTo>
                  <a:pt x="3020960" y="849146"/>
                </a:lnTo>
                <a:lnTo>
                  <a:pt x="3044220" y="805751"/>
                </a:lnTo>
                <a:lnTo>
                  <a:pt x="3044220" y="144764"/>
                </a:lnTo>
                <a:lnTo>
                  <a:pt x="2940072" y="144764"/>
                </a:lnTo>
                <a:lnTo>
                  <a:pt x="2940072" y="777632"/>
                </a:lnTo>
                <a:lnTo>
                  <a:pt x="2585625" y="1012310"/>
                </a:lnTo>
                <a:lnTo>
                  <a:pt x="2579376" y="1024113"/>
                </a:lnTo>
                <a:lnTo>
                  <a:pt x="2575905" y="1020989"/>
                </a:lnTo>
                <a:lnTo>
                  <a:pt x="1356342" y="2364833"/>
                </a:lnTo>
                <a:lnTo>
                  <a:pt x="269394" y="2349558"/>
                </a:lnTo>
                <a:lnTo>
                  <a:pt x="268005" y="2453705"/>
                </a:lnTo>
                <a:lnTo>
                  <a:pt x="1266082" y="2467939"/>
                </a:lnTo>
                <a:lnTo>
                  <a:pt x="0" y="3923915"/>
                </a:lnTo>
                <a:lnTo>
                  <a:pt x="78457" y="3992305"/>
                </a:lnTo>
                <a:lnTo>
                  <a:pt x="1388628" y="2485644"/>
                </a:lnTo>
                <a:lnTo>
                  <a:pt x="2502308" y="3199745"/>
                </a:lnTo>
                <a:lnTo>
                  <a:pt x="140599" y="4546714"/>
                </a:lnTo>
                <a:lnTo>
                  <a:pt x="174273" y="4638711"/>
                </a:lnTo>
                <a:lnTo>
                  <a:pt x="1693085" y="4638711"/>
                </a:lnTo>
                <a:lnTo>
                  <a:pt x="1693085" y="6207861"/>
                </a:lnTo>
                <a:lnTo>
                  <a:pt x="1745158" y="6259934"/>
                </a:lnTo>
                <a:lnTo>
                  <a:pt x="2125295" y="6259934"/>
                </a:lnTo>
                <a:lnTo>
                  <a:pt x="2125295" y="6988269"/>
                </a:lnTo>
                <a:lnTo>
                  <a:pt x="2229442" y="6988269"/>
                </a:lnTo>
                <a:lnTo>
                  <a:pt x="2229442" y="6207861"/>
                </a:lnTo>
                <a:lnTo>
                  <a:pt x="2177369" y="6155787"/>
                </a:lnTo>
                <a:lnTo>
                  <a:pt x="1797232" y="6155787"/>
                </a:lnTo>
                <a:lnTo>
                  <a:pt x="1797232" y="4638711"/>
                </a:lnTo>
                <a:lnTo>
                  <a:pt x="1925680" y="4638711"/>
                </a:lnTo>
                <a:lnTo>
                  <a:pt x="1916306" y="4651209"/>
                </a:lnTo>
                <a:lnTo>
                  <a:pt x="3618764" y="6014147"/>
                </a:lnTo>
                <a:lnTo>
                  <a:pt x="3618764" y="7310084"/>
                </a:lnTo>
                <a:lnTo>
                  <a:pt x="3722911" y="7310084"/>
                </a:lnTo>
                <a:lnTo>
                  <a:pt x="3722911" y="6097464"/>
                </a:lnTo>
                <a:lnTo>
                  <a:pt x="4298498" y="6558142"/>
                </a:lnTo>
                <a:cubicBezTo>
                  <a:pt x="4311343" y="6694922"/>
                  <a:pt x="4415142" y="6805664"/>
                  <a:pt x="4548798" y="6828924"/>
                </a:cubicBezTo>
                <a:lnTo>
                  <a:pt x="4548798" y="7195174"/>
                </a:lnTo>
                <a:lnTo>
                  <a:pt x="4652945" y="7195174"/>
                </a:lnTo>
                <a:lnTo>
                  <a:pt x="4652945" y="6828924"/>
                </a:lnTo>
                <a:cubicBezTo>
                  <a:pt x="4778963" y="6807053"/>
                  <a:pt x="4878597" y="6707419"/>
                  <a:pt x="4900468" y="6581748"/>
                </a:cubicBezTo>
                <a:lnTo>
                  <a:pt x="5934301" y="6581748"/>
                </a:lnTo>
                <a:lnTo>
                  <a:pt x="5934301" y="6477601"/>
                </a:lnTo>
                <a:lnTo>
                  <a:pt x="4900468" y="6477601"/>
                </a:lnTo>
                <a:cubicBezTo>
                  <a:pt x="4878597" y="6351930"/>
                  <a:pt x="4779657" y="6252644"/>
                  <a:pt x="4654334" y="6230426"/>
                </a:cubicBezTo>
                <a:lnTo>
                  <a:pt x="4702936" y="4638711"/>
                </a:lnTo>
                <a:lnTo>
                  <a:pt x="5910347" y="4638711"/>
                </a:lnTo>
                <a:cubicBezTo>
                  <a:pt x="5894378" y="4675509"/>
                  <a:pt x="5885699" y="4715780"/>
                  <a:pt x="5885699" y="4758133"/>
                </a:cubicBezTo>
                <a:cubicBezTo>
                  <a:pt x="5885699" y="4905328"/>
                  <a:pt x="5990888" y="5028568"/>
                  <a:pt x="6130098" y="5056341"/>
                </a:cubicBezTo>
                <a:lnTo>
                  <a:pt x="6290832" y="6110656"/>
                </a:lnTo>
                <a:lnTo>
                  <a:pt x="6394979" y="6110656"/>
                </a:lnTo>
                <a:lnTo>
                  <a:pt x="6231815" y="5059118"/>
                </a:lnTo>
                <a:cubicBezTo>
                  <a:pt x="6379356" y="5038636"/>
                  <a:pt x="6493571" y="4911576"/>
                  <a:pt x="6493571" y="4758133"/>
                </a:cubicBezTo>
                <a:cubicBezTo>
                  <a:pt x="6493571" y="4713350"/>
                  <a:pt x="6483851" y="4670649"/>
                  <a:pt x="6466145" y="4632115"/>
                </a:cubicBezTo>
                <a:lnTo>
                  <a:pt x="7263913" y="4651209"/>
                </a:lnTo>
                <a:lnTo>
                  <a:pt x="6977508" y="4010010"/>
                </a:lnTo>
                <a:lnTo>
                  <a:pt x="7291685" y="4010010"/>
                </a:lnTo>
                <a:lnTo>
                  <a:pt x="7291685" y="3905863"/>
                </a:lnTo>
                <a:close/>
                <a:moveTo>
                  <a:pt x="5790578" y="2419337"/>
                </a:moveTo>
                <a:cubicBezTo>
                  <a:pt x="5837792" y="2411005"/>
                  <a:pt x="5881533" y="2391911"/>
                  <a:pt x="5918679" y="2364486"/>
                </a:cubicBezTo>
                <a:lnTo>
                  <a:pt x="6400186" y="2972705"/>
                </a:lnTo>
                <a:lnTo>
                  <a:pt x="6816774" y="3905863"/>
                </a:lnTo>
                <a:lnTo>
                  <a:pt x="5790578" y="3905863"/>
                </a:lnTo>
                <a:lnTo>
                  <a:pt x="5790578" y="2419337"/>
                </a:lnTo>
                <a:close/>
                <a:moveTo>
                  <a:pt x="5535071" y="2345739"/>
                </a:moveTo>
                <a:cubicBezTo>
                  <a:pt x="5576730" y="2383232"/>
                  <a:pt x="5628803" y="2409269"/>
                  <a:pt x="5686431" y="2419337"/>
                </a:cubicBezTo>
                <a:lnTo>
                  <a:pt x="5686431" y="3744782"/>
                </a:lnTo>
                <a:lnTo>
                  <a:pt x="4988646" y="2829676"/>
                </a:lnTo>
                <a:lnTo>
                  <a:pt x="5535071" y="2345739"/>
                </a:lnTo>
                <a:close/>
                <a:moveTo>
                  <a:pt x="5438908" y="2171814"/>
                </a:moveTo>
                <a:cubicBezTo>
                  <a:pt x="5444463" y="2204447"/>
                  <a:pt x="5455225" y="2235344"/>
                  <a:pt x="5470500" y="2263463"/>
                </a:cubicBezTo>
                <a:lnTo>
                  <a:pt x="4925116" y="2746359"/>
                </a:lnTo>
                <a:lnTo>
                  <a:pt x="4486657" y="2171814"/>
                </a:lnTo>
                <a:lnTo>
                  <a:pt x="5438908" y="2171814"/>
                </a:lnTo>
                <a:close/>
                <a:moveTo>
                  <a:pt x="2666513" y="2388787"/>
                </a:moveTo>
                <a:cubicBezTo>
                  <a:pt x="2788365" y="2387398"/>
                  <a:pt x="2887652" y="2291930"/>
                  <a:pt x="2894942" y="2171814"/>
                </a:cubicBezTo>
                <a:lnTo>
                  <a:pt x="4304399" y="2171814"/>
                </a:lnTo>
                <a:lnTo>
                  <a:pt x="2666513" y="3106013"/>
                </a:lnTo>
                <a:lnTo>
                  <a:pt x="2666513" y="2388787"/>
                </a:lnTo>
                <a:close/>
                <a:moveTo>
                  <a:pt x="1458754" y="2406839"/>
                </a:moveTo>
                <a:lnTo>
                  <a:pt x="2562366" y="1190748"/>
                </a:lnTo>
                <a:lnTo>
                  <a:pt x="2562366" y="1949633"/>
                </a:lnTo>
                <a:cubicBezTo>
                  <a:pt x="2485297" y="1986779"/>
                  <a:pt x="2432182" y="2065931"/>
                  <a:pt x="2432182" y="2157233"/>
                </a:cubicBezTo>
                <a:cubicBezTo>
                  <a:pt x="2432182" y="2248535"/>
                  <a:pt x="2485297" y="2327687"/>
                  <a:pt x="2562366" y="2364833"/>
                </a:cubicBezTo>
                <a:lnTo>
                  <a:pt x="2562366" y="3114345"/>
                </a:lnTo>
                <a:lnTo>
                  <a:pt x="1458754" y="2406839"/>
                </a:lnTo>
                <a:close/>
                <a:moveTo>
                  <a:pt x="3618764" y="5880838"/>
                </a:moveTo>
                <a:lnTo>
                  <a:pt x="2067320" y="4638711"/>
                </a:lnTo>
                <a:lnTo>
                  <a:pt x="3618764" y="4638711"/>
                </a:lnTo>
                <a:lnTo>
                  <a:pt x="3618764" y="5880838"/>
                </a:lnTo>
                <a:close/>
                <a:moveTo>
                  <a:pt x="3618764" y="4534564"/>
                </a:moveTo>
                <a:lnTo>
                  <a:pt x="316607" y="4534564"/>
                </a:lnTo>
                <a:lnTo>
                  <a:pt x="2592568" y="3257721"/>
                </a:lnTo>
                <a:lnTo>
                  <a:pt x="3445533" y="3804840"/>
                </a:lnTo>
                <a:cubicBezTo>
                  <a:pt x="3441020" y="3821851"/>
                  <a:pt x="3438937" y="3839903"/>
                  <a:pt x="3438937" y="3858302"/>
                </a:cubicBezTo>
                <a:cubicBezTo>
                  <a:pt x="3438937" y="3968004"/>
                  <a:pt x="3516006" y="4060347"/>
                  <a:pt x="3618764" y="4083607"/>
                </a:cubicBezTo>
                <a:lnTo>
                  <a:pt x="3618764" y="4534564"/>
                </a:lnTo>
                <a:close/>
                <a:moveTo>
                  <a:pt x="3670838" y="3626749"/>
                </a:moveTo>
                <a:cubicBezTo>
                  <a:pt x="3598976" y="3626749"/>
                  <a:pt x="3534752" y="3659728"/>
                  <a:pt x="3492052" y="3710760"/>
                </a:cubicBezTo>
                <a:lnTo>
                  <a:pt x="2695674" y="3200093"/>
                </a:lnTo>
                <a:lnTo>
                  <a:pt x="4418267" y="2233608"/>
                </a:lnTo>
                <a:lnTo>
                  <a:pt x="4848047" y="2814401"/>
                </a:lnTo>
                <a:lnTo>
                  <a:pt x="4848047" y="2814748"/>
                </a:lnTo>
                <a:lnTo>
                  <a:pt x="3843375" y="3704512"/>
                </a:lnTo>
                <a:cubicBezTo>
                  <a:pt x="3801369" y="3656951"/>
                  <a:pt x="3739575" y="3626749"/>
                  <a:pt x="3670838" y="3626749"/>
                </a:cubicBezTo>
                <a:close/>
                <a:moveTo>
                  <a:pt x="4501584" y="4534564"/>
                </a:moveTo>
                <a:lnTo>
                  <a:pt x="3722911" y="4534564"/>
                </a:lnTo>
                <a:lnTo>
                  <a:pt x="3722911" y="4083607"/>
                </a:lnTo>
                <a:cubicBezTo>
                  <a:pt x="3760751" y="4075275"/>
                  <a:pt x="3795120" y="4057223"/>
                  <a:pt x="3823240" y="4032228"/>
                </a:cubicBezTo>
                <a:lnTo>
                  <a:pt x="4501584" y="4534564"/>
                </a:lnTo>
                <a:close/>
                <a:moveTo>
                  <a:pt x="4550187" y="6229731"/>
                </a:moveTo>
                <a:cubicBezTo>
                  <a:pt x="4438055" y="6248825"/>
                  <a:pt x="4346752" y="6329365"/>
                  <a:pt x="4312037" y="6435595"/>
                </a:cubicBezTo>
                <a:lnTo>
                  <a:pt x="3722911" y="5964156"/>
                </a:lnTo>
                <a:lnTo>
                  <a:pt x="3722911" y="4638711"/>
                </a:lnTo>
                <a:lnTo>
                  <a:pt x="4598441" y="4638711"/>
                </a:lnTo>
                <a:lnTo>
                  <a:pt x="4550187" y="6229731"/>
                </a:lnTo>
                <a:close/>
                <a:moveTo>
                  <a:pt x="5984292" y="4534564"/>
                </a:moveTo>
                <a:lnTo>
                  <a:pt x="4676899" y="4534564"/>
                </a:lnTo>
                <a:lnTo>
                  <a:pt x="3884339" y="3948216"/>
                </a:lnTo>
                <a:lnTo>
                  <a:pt x="3884339" y="3947869"/>
                </a:lnTo>
                <a:cubicBezTo>
                  <a:pt x="3896143" y="3920096"/>
                  <a:pt x="3902392" y="3889894"/>
                  <a:pt x="3902392" y="3858302"/>
                </a:cubicBezTo>
                <a:cubicBezTo>
                  <a:pt x="3902392" y="3837820"/>
                  <a:pt x="3899614" y="3817685"/>
                  <a:pt x="3894407" y="3798591"/>
                </a:cubicBezTo>
                <a:lnTo>
                  <a:pt x="4910535" y="2898760"/>
                </a:lnTo>
                <a:lnTo>
                  <a:pt x="6077677" y="4475894"/>
                </a:lnTo>
                <a:cubicBezTo>
                  <a:pt x="6042962" y="4489434"/>
                  <a:pt x="6011370" y="4509568"/>
                  <a:pt x="5984292" y="4534564"/>
                </a:cubicBezTo>
                <a:close/>
                <a:moveTo>
                  <a:pt x="7101096" y="4542201"/>
                </a:moveTo>
                <a:lnTo>
                  <a:pt x="6384911" y="4525538"/>
                </a:lnTo>
                <a:cubicBezTo>
                  <a:pt x="6341863" y="4489086"/>
                  <a:pt x="6288401" y="4464785"/>
                  <a:pt x="6229732" y="4457148"/>
                </a:cubicBezTo>
                <a:lnTo>
                  <a:pt x="5888824" y="4010010"/>
                </a:lnTo>
                <a:lnTo>
                  <a:pt x="6863293" y="4010010"/>
                </a:lnTo>
                <a:lnTo>
                  <a:pt x="7101096" y="45422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5365950" y="906180"/>
            <a:ext cx="529840" cy="5298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19"/>
          <p:cNvSpPr/>
          <p:nvPr>
            <p:ph idx="2" type="pic"/>
          </p:nvPr>
        </p:nvSpPr>
        <p:spPr>
          <a:xfrm>
            <a:off x="846298" y="1187880"/>
            <a:ext cx="1622827" cy="1566001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1" name="Google Shape;181;p19"/>
          <p:cNvSpPr/>
          <p:nvPr>
            <p:ph idx="3" type="pic"/>
          </p:nvPr>
        </p:nvSpPr>
        <p:spPr>
          <a:xfrm>
            <a:off x="4211918" y="1348694"/>
            <a:ext cx="1163932" cy="1123175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2" name="Google Shape;182;p19"/>
          <p:cNvSpPr/>
          <p:nvPr>
            <p:ph idx="4" type="pic"/>
          </p:nvPr>
        </p:nvSpPr>
        <p:spPr>
          <a:xfrm>
            <a:off x="4797473" y="5879510"/>
            <a:ext cx="1156753" cy="1116247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3" name="Google Shape;183;p19"/>
          <p:cNvSpPr/>
          <p:nvPr>
            <p:ph idx="5" type="pic"/>
          </p:nvPr>
        </p:nvSpPr>
        <p:spPr>
          <a:xfrm>
            <a:off x="4567372" y="3292268"/>
            <a:ext cx="1830957" cy="1766843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allout with small Non-bulleted">
  <p:cSld name="4_Callout with small Non-bulleted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129521" y="0"/>
            <a:ext cx="4741280" cy="2353474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304800" y="2472751"/>
            <a:ext cx="4566001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b="0" sz="2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961"/>
              <a:buNone/>
              <a:defRPr sz="1961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None/>
              <a:defRPr sz="1961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0"/>
          <p:cNvSpPr txBox="1"/>
          <p:nvPr>
            <p:ph idx="2" type="body"/>
          </p:nvPr>
        </p:nvSpPr>
        <p:spPr>
          <a:xfrm>
            <a:off x="6096000" y="41910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765"/>
              <a:buNone/>
              <a:defRPr sz="1765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  <a:defRPr sz="1568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0"/>
          <p:cNvSpPr txBox="1"/>
          <p:nvPr>
            <p:ph type="title"/>
          </p:nvPr>
        </p:nvSpPr>
        <p:spPr>
          <a:xfrm>
            <a:off x="555244" y="0"/>
            <a:ext cx="4083304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206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 Semibold"/>
              <a:buNone/>
              <a:defRPr b="0" sz="3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0"/>
          <p:cNvSpPr txBox="1"/>
          <p:nvPr>
            <p:ph idx="3" type="body"/>
          </p:nvPr>
        </p:nvSpPr>
        <p:spPr>
          <a:xfrm>
            <a:off x="6096000" y="2697329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765"/>
              <a:buNone/>
              <a:defRPr sz="1765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  <a:defRPr sz="1568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0"/>
          <p:cNvSpPr txBox="1"/>
          <p:nvPr>
            <p:ph idx="4" type="body"/>
          </p:nvPr>
        </p:nvSpPr>
        <p:spPr>
          <a:xfrm>
            <a:off x="6096000" y="4975558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765"/>
              <a:buNone/>
              <a:defRPr sz="1765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  <a:defRPr sz="1568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192" name="Google Shape;19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6115663"/>
            <a:ext cx="1198011" cy="5656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0"/>
          <p:cNvGrpSpPr/>
          <p:nvPr/>
        </p:nvGrpSpPr>
        <p:grpSpPr>
          <a:xfrm>
            <a:off x="5045825" y="419100"/>
            <a:ext cx="922876" cy="4526422"/>
            <a:chOff x="5045825" y="419100"/>
            <a:chExt cx="922876" cy="4526422"/>
          </a:xfrm>
        </p:grpSpPr>
        <p:sp>
          <p:nvSpPr>
            <p:cNvPr id="194" name="Google Shape;194;p20"/>
            <p:cNvSpPr/>
            <p:nvPr/>
          </p:nvSpPr>
          <p:spPr>
            <a:xfrm>
              <a:off x="5045825" y="3117273"/>
              <a:ext cx="311720" cy="311720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0808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5656981" y="419100"/>
              <a:ext cx="311720" cy="311720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0808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5656981" y="2604381"/>
              <a:ext cx="311720" cy="311720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0808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5656981" y="4633802"/>
              <a:ext cx="311720" cy="311720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0808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98" name="Google Shape;198;p20"/>
            <p:cNvCxnSpPr/>
            <p:nvPr/>
          </p:nvCxnSpPr>
          <p:spPr>
            <a:xfrm>
              <a:off x="5173785" y="3258589"/>
              <a:ext cx="64512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9" name="Google Shape;199;p20"/>
            <p:cNvCxnSpPr/>
            <p:nvPr/>
          </p:nvCxnSpPr>
          <p:spPr>
            <a:xfrm>
              <a:off x="5818909" y="483381"/>
              <a:ext cx="0" cy="430628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chemeClr val="dk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rgbClr val="0B0B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2" name="Google Shape;202;p21"/>
          <p:cNvSpPr txBox="1"/>
          <p:nvPr>
            <p:ph idx="1" type="body"/>
          </p:nvPr>
        </p:nvSpPr>
        <p:spPr>
          <a:xfrm>
            <a:off x="269240" y="3367878"/>
            <a:ext cx="5192775" cy="961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23"/>
              <a:buFont typeface="Noto Sans Symbols"/>
              <a:buNone/>
              <a:defRPr sz="3137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961"/>
              <a:buNone/>
              <a:defRPr sz="1961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961"/>
              <a:buNone/>
              <a:defRPr sz="1961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2" type="body"/>
          </p:nvPr>
        </p:nvSpPr>
        <p:spPr>
          <a:xfrm>
            <a:off x="6253316" y="350395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61"/>
              <a:buNone/>
              <a:defRPr sz="1961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765"/>
              <a:buNone/>
              <a:defRPr sz="1765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568"/>
              <a:buNone/>
              <a:defRPr sz="1568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21"/>
          <p:cNvSpPr/>
          <p:nvPr>
            <p:ph idx="3" type="pic"/>
          </p:nvPr>
        </p:nvSpPr>
        <p:spPr>
          <a:xfrm>
            <a:off x="0" y="0"/>
            <a:ext cx="12192000" cy="29748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6449" l="0" r="-4797" t="-6571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5" name="Google Shape;205;p21"/>
          <p:cNvSpPr txBox="1"/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1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40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rgbClr val="0B0B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269240" y="3367878"/>
            <a:ext cx="5192775" cy="961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23"/>
              <a:buFont typeface="Noto Sans Symbols"/>
              <a:buNone/>
              <a:defRPr sz="3137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961"/>
              <a:buNone/>
              <a:defRPr sz="1961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961"/>
              <a:buNone/>
              <a:defRPr sz="1961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2" type="body"/>
          </p:nvPr>
        </p:nvSpPr>
        <p:spPr>
          <a:xfrm>
            <a:off x="6253316" y="350395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61"/>
              <a:buNone/>
              <a:defRPr sz="1961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765"/>
              <a:buNone/>
              <a:defRPr sz="1765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568"/>
              <a:buNone/>
              <a:defRPr sz="1568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372"/>
              <a:buNone/>
              <a:defRPr sz="1372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"/>
          <p:cNvSpPr/>
          <p:nvPr>
            <p:ph idx="3" type="pic"/>
          </p:nvPr>
        </p:nvSpPr>
        <p:spPr>
          <a:xfrm>
            <a:off x="0" y="0"/>
            <a:ext cx="12192000" cy="29748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6449" l="0" r="-4797" t="-6571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32" name="Google Shape;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40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R TRANSITION" showMasterSp="0">
  <p:cSld name="1_TITLE OR TRANSITION">
    <p:bg>
      <p:bgPr>
        <a:solidFill>
          <a:schemeClr val="dk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ctrTitle"/>
          </p:nvPr>
        </p:nvSpPr>
        <p:spPr>
          <a:xfrm>
            <a:off x="5593340" y="1583199"/>
            <a:ext cx="572546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AFD"/>
              </a:buClr>
              <a:buSzPts val="8000"/>
              <a:buFont typeface="Proxima Nova"/>
              <a:buNone/>
              <a:defRPr b="1" i="0" sz="8000">
                <a:solidFill>
                  <a:srgbClr val="F1FAF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210" name="Google Shape;21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46384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>
            <p:ph idx="1" type="body"/>
          </p:nvPr>
        </p:nvSpPr>
        <p:spPr>
          <a:xfrm>
            <a:off x="5593475" y="4067080"/>
            <a:ext cx="5775325" cy="1346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2"/>
          <p:cNvSpPr/>
          <p:nvPr/>
        </p:nvSpPr>
        <p:spPr>
          <a:xfrm>
            <a:off x="-2178591" y="-136732"/>
            <a:ext cx="7291684" cy="7310083"/>
          </a:xfrm>
          <a:custGeom>
            <a:rect b="b" l="l" r="r" t="t"/>
            <a:pathLst>
              <a:path extrusionOk="0" h="7310083" w="7291684">
                <a:moveTo>
                  <a:pt x="7291685" y="3905863"/>
                </a:moveTo>
                <a:lnTo>
                  <a:pt x="6930989" y="3905863"/>
                </a:lnTo>
                <a:lnTo>
                  <a:pt x="6489752" y="2918201"/>
                </a:lnTo>
                <a:lnTo>
                  <a:pt x="5990888" y="2288458"/>
                </a:lnTo>
                <a:cubicBezTo>
                  <a:pt x="6023520" y="2240204"/>
                  <a:pt x="6042267" y="2182229"/>
                  <a:pt x="6042267" y="2119740"/>
                </a:cubicBezTo>
                <a:cubicBezTo>
                  <a:pt x="6042267" y="2054822"/>
                  <a:pt x="6021785" y="1994764"/>
                  <a:pt x="5987069" y="1945467"/>
                </a:cubicBezTo>
                <a:lnTo>
                  <a:pt x="6543562" y="1452505"/>
                </a:lnTo>
                <a:lnTo>
                  <a:pt x="6474477" y="1374394"/>
                </a:lnTo>
                <a:lnTo>
                  <a:pt x="5913125" y="1871523"/>
                </a:lnTo>
                <a:cubicBezTo>
                  <a:pt x="5863828" y="1836460"/>
                  <a:pt x="5803423" y="1815978"/>
                  <a:pt x="5738505" y="1815978"/>
                </a:cubicBezTo>
                <a:cubicBezTo>
                  <a:pt x="5685042" y="1815978"/>
                  <a:pt x="5634358" y="1829864"/>
                  <a:pt x="5590616" y="1854512"/>
                </a:cubicBezTo>
                <a:lnTo>
                  <a:pt x="3697222" y="0"/>
                </a:lnTo>
                <a:lnTo>
                  <a:pt x="3624319" y="74639"/>
                </a:lnTo>
                <a:lnTo>
                  <a:pt x="5509034" y="1920472"/>
                </a:lnTo>
                <a:cubicBezTo>
                  <a:pt x="5473624" y="1961437"/>
                  <a:pt x="5448629" y="2011774"/>
                  <a:pt x="5438908" y="2067667"/>
                </a:cubicBezTo>
                <a:lnTo>
                  <a:pt x="2877584" y="2067667"/>
                </a:lnTo>
                <a:cubicBezTo>
                  <a:pt x="2842868" y="1985043"/>
                  <a:pt x="2761634" y="1926721"/>
                  <a:pt x="2666513" y="1925680"/>
                </a:cubicBezTo>
                <a:lnTo>
                  <a:pt x="2666513" y="1083824"/>
                </a:lnTo>
                <a:lnTo>
                  <a:pt x="3020960" y="849146"/>
                </a:lnTo>
                <a:lnTo>
                  <a:pt x="3044220" y="805751"/>
                </a:lnTo>
                <a:lnTo>
                  <a:pt x="3044220" y="144764"/>
                </a:lnTo>
                <a:lnTo>
                  <a:pt x="2940072" y="144764"/>
                </a:lnTo>
                <a:lnTo>
                  <a:pt x="2940072" y="777632"/>
                </a:lnTo>
                <a:lnTo>
                  <a:pt x="2585625" y="1012310"/>
                </a:lnTo>
                <a:lnTo>
                  <a:pt x="2579376" y="1024113"/>
                </a:lnTo>
                <a:lnTo>
                  <a:pt x="2575905" y="1020989"/>
                </a:lnTo>
                <a:lnTo>
                  <a:pt x="1356342" y="2364833"/>
                </a:lnTo>
                <a:lnTo>
                  <a:pt x="269394" y="2349558"/>
                </a:lnTo>
                <a:lnTo>
                  <a:pt x="268005" y="2453705"/>
                </a:lnTo>
                <a:lnTo>
                  <a:pt x="1266082" y="2467939"/>
                </a:lnTo>
                <a:lnTo>
                  <a:pt x="0" y="3923915"/>
                </a:lnTo>
                <a:lnTo>
                  <a:pt x="78457" y="3992305"/>
                </a:lnTo>
                <a:lnTo>
                  <a:pt x="1388628" y="2485644"/>
                </a:lnTo>
                <a:lnTo>
                  <a:pt x="2502308" y="3199745"/>
                </a:lnTo>
                <a:lnTo>
                  <a:pt x="140599" y="4546714"/>
                </a:lnTo>
                <a:lnTo>
                  <a:pt x="174273" y="4638711"/>
                </a:lnTo>
                <a:lnTo>
                  <a:pt x="1693085" y="4638711"/>
                </a:lnTo>
                <a:lnTo>
                  <a:pt x="1693085" y="6207861"/>
                </a:lnTo>
                <a:lnTo>
                  <a:pt x="1745158" y="6259934"/>
                </a:lnTo>
                <a:lnTo>
                  <a:pt x="2125295" y="6259934"/>
                </a:lnTo>
                <a:lnTo>
                  <a:pt x="2125295" y="6988269"/>
                </a:lnTo>
                <a:lnTo>
                  <a:pt x="2229442" y="6988269"/>
                </a:lnTo>
                <a:lnTo>
                  <a:pt x="2229442" y="6207861"/>
                </a:lnTo>
                <a:lnTo>
                  <a:pt x="2177369" y="6155787"/>
                </a:lnTo>
                <a:lnTo>
                  <a:pt x="1797232" y="6155787"/>
                </a:lnTo>
                <a:lnTo>
                  <a:pt x="1797232" y="4638711"/>
                </a:lnTo>
                <a:lnTo>
                  <a:pt x="1925680" y="4638711"/>
                </a:lnTo>
                <a:lnTo>
                  <a:pt x="1916306" y="4651209"/>
                </a:lnTo>
                <a:lnTo>
                  <a:pt x="3618764" y="6014147"/>
                </a:lnTo>
                <a:lnTo>
                  <a:pt x="3618764" y="7310084"/>
                </a:lnTo>
                <a:lnTo>
                  <a:pt x="3722911" y="7310084"/>
                </a:lnTo>
                <a:lnTo>
                  <a:pt x="3722911" y="6097464"/>
                </a:lnTo>
                <a:lnTo>
                  <a:pt x="4298498" y="6558142"/>
                </a:lnTo>
                <a:cubicBezTo>
                  <a:pt x="4311343" y="6694922"/>
                  <a:pt x="4415142" y="6805664"/>
                  <a:pt x="4548798" y="6828924"/>
                </a:cubicBezTo>
                <a:lnTo>
                  <a:pt x="4548798" y="7195174"/>
                </a:lnTo>
                <a:lnTo>
                  <a:pt x="4652945" y="7195174"/>
                </a:lnTo>
                <a:lnTo>
                  <a:pt x="4652945" y="6828924"/>
                </a:lnTo>
                <a:cubicBezTo>
                  <a:pt x="4778963" y="6807053"/>
                  <a:pt x="4878597" y="6707419"/>
                  <a:pt x="4900468" y="6581748"/>
                </a:cubicBezTo>
                <a:lnTo>
                  <a:pt x="5934301" y="6581748"/>
                </a:lnTo>
                <a:lnTo>
                  <a:pt x="5934301" y="6477601"/>
                </a:lnTo>
                <a:lnTo>
                  <a:pt x="4900468" y="6477601"/>
                </a:lnTo>
                <a:cubicBezTo>
                  <a:pt x="4878597" y="6351930"/>
                  <a:pt x="4779657" y="6252644"/>
                  <a:pt x="4654334" y="6230426"/>
                </a:cubicBezTo>
                <a:lnTo>
                  <a:pt x="4702936" y="4638711"/>
                </a:lnTo>
                <a:lnTo>
                  <a:pt x="5910347" y="4638711"/>
                </a:lnTo>
                <a:cubicBezTo>
                  <a:pt x="5894378" y="4675509"/>
                  <a:pt x="5885699" y="4715780"/>
                  <a:pt x="5885699" y="4758133"/>
                </a:cubicBezTo>
                <a:cubicBezTo>
                  <a:pt x="5885699" y="4905328"/>
                  <a:pt x="5990888" y="5028568"/>
                  <a:pt x="6130098" y="5056341"/>
                </a:cubicBezTo>
                <a:lnTo>
                  <a:pt x="6290832" y="6110656"/>
                </a:lnTo>
                <a:lnTo>
                  <a:pt x="6394979" y="6110656"/>
                </a:lnTo>
                <a:lnTo>
                  <a:pt x="6231815" y="5059118"/>
                </a:lnTo>
                <a:cubicBezTo>
                  <a:pt x="6379356" y="5038636"/>
                  <a:pt x="6493571" y="4911576"/>
                  <a:pt x="6493571" y="4758133"/>
                </a:cubicBezTo>
                <a:cubicBezTo>
                  <a:pt x="6493571" y="4713350"/>
                  <a:pt x="6483851" y="4670649"/>
                  <a:pt x="6466145" y="4632115"/>
                </a:cubicBezTo>
                <a:lnTo>
                  <a:pt x="7263913" y="4651209"/>
                </a:lnTo>
                <a:lnTo>
                  <a:pt x="6977508" y="4010010"/>
                </a:lnTo>
                <a:lnTo>
                  <a:pt x="7291685" y="4010010"/>
                </a:lnTo>
                <a:lnTo>
                  <a:pt x="7291685" y="3905863"/>
                </a:lnTo>
                <a:close/>
                <a:moveTo>
                  <a:pt x="5790578" y="2419337"/>
                </a:moveTo>
                <a:cubicBezTo>
                  <a:pt x="5837792" y="2411005"/>
                  <a:pt x="5881533" y="2391911"/>
                  <a:pt x="5918679" y="2364486"/>
                </a:cubicBezTo>
                <a:lnTo>
                  <a:pt x="6400186" y="2972705"/>
                </a:lnTo>
                <a:lnTo>
                  <a:pt x="6816774" y="3905863"/>
                </a:lnTo>
                <a:lnTo>
                  <a:pt x="5790578" y="3905863"/>
                </a:lnTo>
                <a:lnTo>
                  <a:pt x="5790578" y="2419337"/>
                </a:lnTo>
                <a:close/>
                <a:moveTo>
                  <a:pt x="5535071" y="2345739"/>
                </a:moveTo>
                <a:cubicBezTo>
                  <a:pt x="5576730" y="2383232"/>
                  <a:pt x="5628803" y="2409269"/>
                  <a:pt x="5686431" y="2419337"/>
                </a:cubicBezTo>
                <a:lnTo>
                  <a:pt x="5686431" y="3744782"/>
                </a:lnTo>
                <a:lnTo>
                  <a:pt x="4988646" y="2829676"/>
                </a:lnTo>
                <a:lnTo>
                  <a:pt x="5535071" y="2345739"/>
                </a:lnTo>
                <a:close/>
                <a:moveTo>
                  <a:pt x="5438908" y="2171814"/>
                </a:moveTo>
                <a:cubicBezTo>
                  <a:pt x="5444463" y="2204447"/>
                  <a:pt x="5455225" y="2235344"/>
                  <a:pt x="5470500" y="2263463"/>
                </a:cubicBezTo>
                <a:lnTo>
                  <a:pt x="4925116" y="2746359"/>
                </a:lnTo>
                <a:lnTo>
                  <a:pt x="4486657" y="2171814"/>
                </a:lnTo>
                <a:lnTo>
                  <a:pt x="5438908" y="2171814"/>
                </a:lnTo>
                <a:close/>
                <a:moveTo>
                  <a:pt x="2666513" y="2388787"/>
                </a:moveTo>
                <a:cubicBezTo>
                  <a:pt x="2788365" y="2387398"/>
                  <a:pt x="2887652" y="2291930"/>
                  <a:pt x="2894942" y="2171814"/>
                </a:cubicBezTo>
                <a:lnTo>
                  <a:pt x="4304399" y="2171814"/>
                </a:lnTo>
                <a:lnTo>
                  <a:pt x="2666513" y="3106013"/>
                </a:lnTo>
                <a:lnTo>
                  <a:pt x="2666513" y="2388787"/>
                </a:lnTo>
                <a:close/>
                <a:moveTo>
                  <a:pt x="1458754" y="2406839"/>
                </a:moveTo>
                <a:lnTo>
                  <a:pt x="2562366" y="1190748"/>
                </a:lnTo>
                <a:lnTo>
                  <a:pt x="2562366" y="1949633"/>
                </a:lnTo>
                <a:cubicBezTo>
                  <a:pt x="2485297" y="1986779"/>
                  <a:pt x="2432182" y="2065931"/>
                  <a:pt x="2432182" y="2157233"/>
                </a:cubicBezTo>
                <a:cubicBezTo>
                  <a:pt x="2432182" y="2248535"/>
                  <a:pt x="2485297" y="2327687"/>
                  <a:pt x="2562366" y="2364833"/>
                </a:cubicBezTo>
                <a:lnTo>
                  <a:pt x="2562366" y="3114345"/>
                </a:lnTo>
                <a:lnTo>
                  <a:pt x="1458754" y="2406839"/>
                </a:lnTo>
                <a:close/>
                <a:moveTo>
                  <a:pt x="3618764" y="5880838"/>
                </a:moveTo>
                <a:lnTo>
                  <a:pt x="2067320" y="4638711"/>
                </a:lnTo>
                <a:lnTo>
                  <a:pt x="3618764" y="4638711"/>
                </a:lnTo>
                <a:lnTo>
                  <a:pt x="3618764" y="5880838"/>
                </a:lnTo>
                <a:close/>
                <a:moveTo>
                  <a:pt x="3618764" y="4534564"/>
                </a:moveTo>
                <a:lnTo>
                  <a:pt x="316607" y="4534564"/>
                </a:lnTo>
                <a:lnTo>
                  <a:pt x="2592568" y="3257721"/>
                </a:lnTo>
                <a:lnTo>
                  <a:pt x="3445533" y="3804840"/>
                </a:lnTo>
                <a:cubicBezTo>
                  <a:pt x="3441020" y="3821851"/>
                  <a:pt x="3438937" y="3839903"/>
                  <a:pt x="3438937" y="3858302"/>
                </a:cubicBezTo>
                <a:cubicBezTo>
                  <a:pt x="3438937" y="3968004"/>
                  <a:pt x="3516006" y="4060347"/>
                  <a:pt x="3618764" y="4083607"/>
                </a:cubicBezTo>
                <a:lnTo>
                  <a:pt x="3618764" y="4534564"/>
                </a:lnTo>
                <a:close/>
                <a:moveTo>
                  <a:pt x="3670838" y="3626749"/>
                </a:moveTo>
                <a:cubicBezTo>
                  <a:pt x="3598976" y="3626749"/>
                  <a:pt x="3534752" y="3659728"/>
                  <a:pt x="3492052" y="3710760"/>
                </a:cubicBezTo>
                <a:lnTo>
                  <a:pt x="2695674" y="3200093"/>
                </a:lnTo>
                <a:lnTo>
                  <a:pt x="4418267" y="2233608"/>
                </a:lnTo>
                <a:lnTo>
                  <a:pt x="4848047" y="2814401"/>
                </a:lnTo>
                <a:lnTo>
                  <a:pt x="4848047" y="2814748"/>
                </a:lnTo>
                <a:lnTo>
                  <a:pt x="3843375" y="3704512"/>
                </a:lnTo>
                <a:cubicBezTo>
                  <a:pt x="3801369" y="3656951"/>
                  <a:pt x="3739575" y="3626749"/>
                  <a:pt x="3670838" y="3626749"/>
                </a:cubicBezTo>
                <a:close/>
                <a:moveTo>
                  <a:pt x="4501584" y="4534564"/>
                </a:moveTo>
                <a:lnTo>
                  <a:pt x="3722911" y="4534564"/>
                </a:lnTo>
                <a:lnTo>
                  <a:pt x="3722911" y="4083607"/>
                </a:lnTo>
                <a:cubicBezTo>
                  <a:pt x="3760751" y="4075275"/>
                  <a:pt x="3795120" y="4057223"/>
                  <a:pt x="3823240" y="4032228"/>
                </a:cubicBezTo>
                <a:lnTo>
                  <a:pt x="4501584" y="4534564"/>
                </a:lnTo>
                <a:close/>
                <a:moveTo>
                  <a:pt x="4550187" y="6229731"/>
                </a:moveTo>
                <a:cubicBezTo>
                  <a:pt x="4438055" y="6248825"/>
                  <a:pt x="4346752" y="6329365"/>
                  <a:pt x="4312037" y="6435595"/>
                </a:cubicBezTo>
                <a:lnTo>
                  <a:pt x="3722911" y="5964156"/>
                </a:lnTo>
                <a:lnTo>
                  <a:pt x="3722911" y="4638711"/>
                </a:lnTo>
                <a:lnTo>
                  <a:pt x="4598441" y="4638711"/>
                </a:lnTo>
                <a:lnTo>
                  <a:pt x="4550187" y="6229731"/>
                </a:lnTo>
                <a:close/>
                <a:moveTo>
                  <a:pt x="5984292" y="4534564"/>
                </a:moveTo>
                <a:lnTo>
                  <a:pt x="4676899" y="4534564"/>
                </a:lnTo>
                <a:lnTo>
                  <a:pt x="3884339" y="3948216"/>
                </a:lnTo>
                <a:lnTo>
                  <a:pt x="3884339" y="3947869"/>
                </a:lnTo>
                <a:cubicBezTo>
                  <a:pt x="3896143" y="3920096"/>
                  <a:pt x="3902392" y="3889894"/>
                  <a:pt x="3902392" y="3858302"/>
                </a:cubicBezTo>
                <a:cubicBezTo>
                  <a:pt x="3902392" y="3837820"/>
                  <a:pt x="3899614" y="3817685"/>
                  <a:pt x="3894407" y="3798591"/>
                </a:cubicBezTo>
                <a:lnTo>
                  <a:pt x="4910535" y="2898760"/>
                </a:lnTo>
                <a:lnTo>
                  <a:pt x="6077677" y="4475894"/>
                </a:lnTo>
                <a:cubicBezTo>
                  <a:pt x="6042962" y="4489434"/>
                  <a:pt x="6011370" y="4509568"/>
                  <a:pt x="5984292" y="4534564"/>
                </a:cubicBezTo>
                <a:close/>
                <a:moveTo>
                  <a:pt x="7101096" y="4542201"/>
                </a:moveTo>
                <a:lnTo>
                  <a:pt x="6384911" y="4525538"/>
                </a:lnTo>
                <a:cubicBezTo>
                  <a:pt x="6341863" y="4489086"/>
                  <a:pt x="6288401" y="4464785"/>
                  <a:pt x="6229732" y="4457148"/>
                </a:cubicBezTo>
                <a:lnTo>
                  <a:pt x="5888824" y="4010010"/>
                </a:lnTo>
                <a:lnTo>
                  <a:pt x="6863293" y="4010010"/>
                </a:lnTo>
                <a:lnTo>
                  <a:pt x="7101096" y="45422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22"/>
          <p:cNvSpPr/>
          <p:nvPr>
            <p:ph idx="2" type="pic"/>
          </p:nvPr>
        </p:nvSpPr>
        <p:spPr>
          <a:xfrm>
            <a:off x="-349338" y="1187880"/>
            <a:ext cx="1622827" cy="1566001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4" name="Google Shape;214;p22"/>
          <p:cNvSpPr/>
          <p:nvPr>
            <p:ph idx="3" type="pic"/>
          </p:nvPr>
        </p:nvSpPr>
        <p:spPr>
          <a:xfrm>
            <a:off x="3016282" y="1348694"/>
            <a:ext cx="1163932" cy="1123175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5" name="Google Shape;215;p22"/>
          <p:cNvSpPr/>
          <p:nvPr>
            <p:ph idx="4" type="pic"/>
          </p:nvPr>
        </p:nvSpPr>
        <p:spPr>
          <a:xfrm>
            <a:off x="3601837" y="5879510"/>
            <a:ext cx="1156753" cy="1116247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6" name="Google Shape;216;p22"/>
          <p:cNvSpPr/>
          <p:nvPr>
            <p:ph idx="5" type="pic"/>
          </p:nvPr>
        </p:nvSpPr>
        <p:spPr>
          <a:xfrm>
            <a:off x="3371736" y="3292268"/>
            <a:ext cx="1830957" cy="1766843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7" name="Google Shape;217;p22"/>
          <p:cNvSpPr/>
          <p:nvPr/>
        </p:nvSpPr>
        <p:spPr>
          <a:xfrm>
            <a:off x="4170314" y="906180"/>
            <a:ext cx="529840" cy="5298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R TRANSITION" showMasterSp="0">
  <p:cSld name="1_TITLE OR TRANSITION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ctrTitle"/>
          </p:nvPr>
        </p:nvSpPr>
        <p:spPr>
          <a:xfrm>
            <a:off x="5593340" y="1583199"/>
            <a:ext cx="572546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AFD"/>
              </a:buClr>
              <a:buSzPts val="8000"/>
              <a:buFont typeface="Proxima Nova"/>
              <a:buNone/>
              <a:defRPr b="1" i="0" sz="8000">
                <a:solidFill>
                  <a:srgbClr val="F1FAF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46384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>
            <p:ph idx="1" type="body"/>
          </p:nvPr>
        </p:nvSpPr>
        <p:spPr>
          <a:xfrm>
            <a:off x="5593475" y="4067080"/>
            <a:ext cx="5775325" cy="1346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-2178591" y="-136732"/>
            <a:ext cx="7291684" cy="7310083"/>
          </a:xfrm>
          <a:custGeom>
            <a:rect b="b" l="l" r="r" t="t"/>
            <a:pathLst>
              <a:path extrusionOk="0" h="7310083" w="7291684">
                <a:moveTo>
                  <a:pt x="7291685" y="3905863"/>
                </a:moveTo>
                <a:lnTo>
                  <a:pt x="6930989" y="3905863"/>
                </a:lnTo>
                <a:lnTo>
                  <a:pt x="6489752" y="2918201"/>
                </a:lnTo>
                <a:lnTo>
                  <a:pt x="5990888" y="2288458"/>
                </a:lnTo>
                <a:cubicBezTo>
                  <a:pt x="6023520" y="2240204"/>
                  <a:pt x="6042267" y="2182229"/>
                  <a:pt x="6042267" y="2119740"/>
                </a:cubicBezTo>
                <a:cubicBezTo>
                  <a:pt x="6042267" y="2054822"/>
                  <a:pt x="6021785" y="1994764"/>
                  <a:pt x="5987069" y="1945467"/>
                </a:cubicBezTo>
                <a:lnTo>
                  <a:pt x="6543562" y="1452505"/>
                </a:lnTo>
                <a:lnTo>
                  <a:pt x="6474477" y="1374394"/>
                </a:lnTo>
                <a:lnTo>
                  <a:pt x="5913125" y="1871523"/>
                </a:lnTo>
                <a:cubicBezTo>
                  <a:pt x="5863828" y="1836460"/>
                  <a:pt x="5803423" y="1815978"/>
                  <a:pt x="5738505" y="1815978"/>
                </a:cubicBezTo>
                <a:cubicBezTo>
                  <a:pt x="5685042" y="1815978"/>
                  <a:pt x="5634358" y="1829864"/>
                  <a:pt x="5590616" y="1854512"/>
                </a:cubicBezTo>
                <a:lnTo>
                  <a:pt x="3697222" y="0"/>
                </a:lnTo>
                <a:lnTo>
                  <a:pt x="3624319" y="74639"/>
                </a:lnTo>
                <a:lnTo>
                  <a:pt x="5509034" y="1920472"/>
                </a:lnTo>
                <a:cubicBezTo>
                  <a:pt x="5473624" y="1961437"/>
                  <a:pt x="5448629" y="2011774"/>
                  <a:pt x="5438908" y="2067667"/>
                </a:cubicBezTo>
                <a:lnTo>
                  <a:pt x="2877584" y="2067667"/>
                </a:lnTo>
                <a:cubicBezTo>
                  <a:pt x="2842868" y="1985043"/>
                  <a:pt x="2761634" y="1926721"/>
                  <a:pt x="2666513" y="1925680"/>
                </a:cubicBezTo>
                <a:lnTo>
                  <a:pt x="2666513" y="1083824"/>
                </a:lnTo>
                <a:lnTo>
                  <a:pt x="3020960" y="849146"/>
                </a:lnTo>
                <a:lnTo>
                  <a:pt x="3044220" y="805751"/>
                </a:lnTo>
                <a:lnTo>
                  <a:pt x="3044220" y="144764"/>
                </a:lnTo>
                <a:lnTo>
                  <a:pt x="2940072" y="144764"/>
                </a:lnTo>
                <a:lnTo>
                  <a:pt x="2940072" y="777632"/>
                </a:lnTo>
                <a:lnTo>
                  <a:pt x="2585625" y="1012310"/>
                </a:lnTo>
                <a:lnTo>
                  <a:pt x="2579376" y="1024113"/>
                </a:lnTo>
                <a:lnTo>
                  <a:pt x="2575905" y="1020989"/>
                </a:lnTo>
                <a:lnTo>
                  <a:pt x="1356342" y="2364833"/>
                </a:lnTo>
                <a:lnTo>
                  <a:pt x="269394" y="2349558"/>
                </a:lnTo>
                <a:lnTo>
                  <a:pt x="268005" y="2453705"/>
                </a:lnTo>
                <a:lnTo>
                  <a:pt x="1266082" y="2467939"/>
                </a:lnTo>
                <a:lnTo>
                  <a:pt x="0" y="3923915"/>
                </a:lnTo>
                <a:lnTo>
                  <a:pt x="78457" y="3992305"/>
                </a:lnTo>
                <a:lnTo>
                  <a:pt x="1388628" y="2485644"/>
                </a:lnTo>
                <a:lnTo>
                  <a:pt x="2502308" y="3199745"/>
                </a:lnTo>
                <a:lnTo>
                  <a:pt x="140599" y="4546714"/>
                </a:lnTo>
                <a:lnTo>
                  <a:pt x="174273" y="4638711"/>
                </a:lnTo>
                <a:lnTo>
                  <a:pt x="1693085" y="4638711"/>
                </a:lnTo>
                <a:lnTo>
                  <a:pt x="1693085" y="6207861"/>
                </a:lnTo>
                <a:lnTo>
                  <a:pt x="1745158" y="6259934"/>
                </a:lnTo>
                <a:lnTo>
                  <a:pt x="2125295" y="6259934"/>
                </a:lnTo>
                <a:lnTo>
                  <a:pt x="2125295" y="6988269"/>
                </a:lnTo>
                <a:lnTo>
                  <a:pt x="2229442" y="6988269"/>
                </a:lnTo>
                <a:lnTo>
                  <a:pt x="2229442" y="6207861"/>
                </a:lnTo>
                <a:lnTo>
                  <a:pt x="2177369" y="6155787"/>
                </a:lnTo>
                <a:lnTo>
                  <a:pt x="1797232" y="6155787"/>
                </a:lnTo>
                <a:lnTo>
                  <a:pt x="1797232" y="4638711"/>
                </a:lnTo>
                <a:lnTo>
                  <a:pt x="1925680" y="4638711"/>
                </a:lnTo>
                <a:lnTo>
                  <a:pt x="1916306" y="4651209"/>
                </a:lnTo>
                <a:lnTo>
                  <a:pt x="3618764" y="6014147"/>
                </a:lnTo>
                <a:lnTo>
                  <a:pt x="3618764" y="7310084"/>
                </a:lnTo>
                <a:lnTo>
                  <a:pt x="3722911" y="7310084"/>
                </a:lnTo>
                <a:lnTo>
                  <a:pt x="3722911" y="6097464"/>
                </a:lnTo>
                <a:lnTo>
                  <a:pt x="4298498" y="6558142"/>
                </a:lnTo>
                <a:cubicBezTo>
                  <a:pt x="4311343" y="6694922"/>
                  <a:pt x="4415142" y="6805664"/>
                  <a:pt x="4548798" y="6828924"/>
                </a:cubicBezTo>
                <a:lnTo>
                  <a:pt x="4548798" y="7195174"/>
                </a:lnTo>
                <a:lnTo>
                  <a:pt x="4652945" y="7195174"/>
                </a:lnTo>
                <a:lnTo>
                  <a:pt x="4652945" y="6828924"/>
                </a:lnTo>
                <a:cubicBezTo>
                  <a:pt x="4778963" y="6807053"/>
                  <a:pt x="4878597" y="6707419"/>
                  <a:pt x="4900468" y="6581748"/>
                </a:cubicBezTo>
                <a:lnTo>
                  <a:pt x="5934301" y="6581748"/>
                </a:lnTo>
                <a:lnTo>
                  <a:pt x="5934301" y="6477601"/>
                </a:lnTo>
                <a:lnTo>
                  <a:pt x="4900468" y="6477601"/>
                </a:lnTo>
                <a:cubicBezTo>
                  <a:pt x="4878597" y="6351930"/>
                  <a:pt x="4779657" y="6252644"/>
                  <a:pt x="4654334" y="6230426"/>
                </a:cubicBezTo>
                <a:lnTo>
                  <a:pt x="4702936" y="4638711"/>
                </a:lnTo>
                <a:lnTo>
                  <a:pt x="5910347" y="4638711"/>
                </a:lnTo>
                <a:cubicBezTo>
                  <a:pt x="5894378" y="4675509"/>
                  <a:pt x="5885699" y="4715780"/>
                  <a:pt x="5885699" y="4758133"/>
                </a:cubicBezTo>
                <a:cubicBezTo>
                  <a:pt x="5885699" y="4905328"/>
                  <a:pt x="5990888" y="5028568"/>
                  <a:pt x="6130098" y="5056341"/>
                </a:cubicBezTo>
                <a:lnTo>
                  <a:pt x="6290832" y="6110656"/>
                </a:lnTo>
                <a:lnTo>
                  <a:pt x="6394979" y="6110656"/>
                </a:lnTo>
                <a:lnTo>
                  <a:pt x="6231815" y="5059118"/>
                </a:lnTo>
                <a:cubicBezTo>
                  <a:pt x="6379356" y="5038636"/>
                  <a:pt x="6493571" y="4911576"/>
                  <a:pt x="6493571" y="4758133"/>
                </a:cubicBezTo>
                <a:cubicBezTo>
                  <a:pt x="6493571" y="4713350"/>
                  <a:pt x="6483851" y="4670649"/>
                  <a:pt x="6466145" y="4632115"/>
                </a:cubicBezTo>
                <a:lnTo>
                  <a:pt x="7263913" y="4651209"/>
                </a:lnTo>
                <a:lnTo>
                  <a:pt x="6977508" y="4010010"/>
                </a:lnTo>
                <a:lnTo>
                  <a:pt x="7291685" y="4010010"/>
                </a:lnTo>
                <a:lnTo>
                  <a:pt x="7291685" y="3905863"/>
                </a:lnTo>
                <a:close/>
                <a:moveTo>
                  <a:pt x="5790578" y="2419337"/>
                </a:moveTo>
                <a:cubicBezTo>
                  <a:pt x="5837792" y="2411005"/>
                  <a:pt x="5881533" y="2391911"/>
                  <a:pt x="5918679" y="2364486"/>
                </a:cubicBezTo>
                <a:lnTo>
                  <a:pt x="6400186" y="2972705"/>
                </a:lnTo>
                <a:lnTo>
                  <a:pt x="6816774" y="3905863"/>
                </a:lnTo>
                <a:lnTo>
                  <a:pt x="5790578" y="3905863"/>
                </a:lnTo>
                <a:lnTo>
                  <a:pt x="5790578" y="2419337"/>
                </a:lnTo>
                <a:close/>
                <a:moveTo>
                  <a:pt x="5535071" y="2345739"/>
                </a:moveTo>
                <a:cubicBezTo>
                  <a:pt x="5576730" y="2383232"/>
                  <a:pt x="5628803" y="2409269"/>
                  <a:pt x="5686431" y="2419337"/>
                </a:cubicBezTo>
                <a:lnTo>
                  <a:pt x="5686431" y="3744782"/>
                </a:lnTo>
                <a:lnTo>
                  <a:pt x="4988646" y="2829676"/>
                </a:lnTo>
                <a:lnTo>
                  <a:pt x="5535071" y="2345739"/>
                </a:lnTo>
                <a:close/>
                <a:moveTo>
                  <a:pt x="5438908" y="2171814"/>
                </a:moveTo>
                <a:cubicBezTo>
                  <a:pt x="5444463" y="2204447"/>
                  <a:pt x="5455225" y="2235344"/>
                  <a:pt x="5470500" y="2263463"/>
                </a:cubicBezTo>
                <a:lnTo>
                  <a:pt x="4925116" y="2746359"/>
                </a:lnTo>
                <a:lnTo>
                  <a:pt x="4486657" y="2171814"/>
                </a:lnTo>
                <a:lnTo>
                  <a:pt x="5438908" y="2171814"/>
                </a:lnTo>
                <a:close/>
                <a:moveTo>
                  <a:pt x="2666513" y="2388787"/>
                </a:moveTo>
                <a:cubicBezTo>
                  <a:pt x="2788365" y="2387398"/>
                  <a:pt x="2887652" y="2291930"/>
                  <a:pt x="2894942" y="2171814"/>
                </a:cubicBezTo>
                <a:lnTo>
                  <a:pt x="4304399" y="2171814"/>
                </a:lnTo>
                <a:lnTo>
                  <a:pt x="2666513" y="3106013"/>
                </a:lnTo>
                <a:lnTo>
                  <a:pt x="2666513" y="2388787"/>
                </a:lnTo>
                <a:close/>
                <a:moveTo>
                  <a:pt x="1458754" y="2406839"/>
                </a:moveTo>
                <a:lnTo>
                  <a:pt x="2562366" y="1190748"/>
                </a:lnTo>
                <a:lnTo>
                  <a:pt x="2562366" y="1949633"/>
                </a:lnTo>
                <a:cubicBezTo>
                  <a:pt x="2485297" y="1986779"/>
                  <a:pt x="2432182" y="2065931"/>
                  <a:pt x="2432182" y="2157233"/>
                </a:cubicBezTo>
                <a:cubicBezTo>
                  <a:pt x="2432182" y="2248535"/>
                  <a:pt x="2485297" y="2327687"/>
                  <a:pt x="2562366" y="2364833"/>
                </a:cubicBezTo>
                <a:lnTo>
                  <a:pt x="2562366" y="3114345"/>
                </a:lnTo>
                <a:lnTo>
                  <a:pt x="1458754" y="2406839"/>
                </a:lnTo>
                <a:close/>
                <a:moveTo>
                  <a:pt x="3618764" y="5880838"/>
                </a:moveTo>
                <a:lnTo>
                  <a:pt x="2067320" y="4638711"/>
                </a:lnTo>
                <a:lnTo>
                  <a:pt x="3618764" y="4638711"/>
                </a:lnTo>
                <a:lnTo>
                  <a:pt x="3618764" y="5880838"/>
                </a:lnTo>
                <a:close/>
                <a:moveTo>
                  <a:pt x="3618764" y="4534564"/>
                </a:moveTo>
                <a:lnTo>
                  <a:pt x="316607" y="4534564"/>
                </a:lnTo>
                <a:lnTo>
                  <a:pt x="2592568" y="3257721"/>
                </a:lnTo>
                <a:lnTo>
                  <a:pt x="3445533" y="3804840"/>
                </a:lnTo>
                <a:cubicBezTo>
                  <a:pt x="3441020" y="3821851"/>
                  <a:pt x="3438937" y="3839903"/>
                  <a:pt x="3438937" y="3858302"/>
                </a:cubicBezTo>
                <a:cubicBezTo>
                  <a:pt x="3438937" y="3968004"/>
                  <a:pt x="3516006" y="4060347"/>
                  <a:pt x="3618764" y="4083607"/>
                </a:cubicBezTo>
                <a:lnTo>
                  <a:pt x="3618764" y="4534564"/>
                </a:lnTo>
                <a:close/>
                <a:moveTo>
                  <a:pt x="3670838" y="3626749"/>
                </a:moveTo>
                <a:cubicBezTo>
                  <a:pt x="3598976" y="3626749"/>
                  <a:pt x="3534752" y="3659728"/>
                  <a:pt x="3492052" y="3710760"/>
                </a:cubicBezTo>
                <a:lnTo>
                  <a:pt x="2695674" y="3200093"/>
                </a:lnTo>
                <a:lnTo>
                  <a:pt x="4418267" y="2233608"/>
                </a:lnTo>
                <a:lnTo>
                  <a:pt x="4848047" y="2814401"/>
                </a:lnTo>
                <a:lnTo>
                  <a:pt x="4848047" y="2814748"/>
                </a:lnTo>
                <a:lnTo>
                  <a:pt x="3843375" y="3704512"/>
                </a:lnTo>
                <a:cubicBezTo>
                  <a:pt x="3801369" y="3656951"/>
                  <a:pt x="3739575" y="3626749"/>
                  <a:pt x="3670838" y="3626749"/>
                </a:cubicBezTo>
                <a:close/>
                <a:moveTo>
                  <a:pt x="4501584" y="4534564"/>
                </a:moveTo>
                <a:lnTo>
                  <a:pt x="3722911" y="4534564"/>
                </a:lnTo>
                <a:lnTo>
                  <a:pt x="3722911" y="4083607"/>
                </a:lnTo>
                <a:cubicBezTo>
                  <a:pt x="3760751" y="4075275"/>
                  <a:pt x="3795120" y="4057223"/>
                  <a:pt x="3823240" y="4032228"/>
                </a:cubicBezTo>
                <a:lnTo>
                  <a:pt x="4501584" y="4534564"/>
                </a:lnTo>
                <a:close/>
                <a:moveTo>
                  <a:pt x="4550187" y="6229731"/>
                </a:moveTo>
                <a:cubicBezTo>
                  <a:pt x="4438055" y="6248825"/>
                  <a:pt x="4346752" y="6329365"/>
                  <a:pt x="4312037" y="6435595"/>
                </a:cubicBezTo>
                <a:lnTo>
                  <a:pt x="3722911" y="5964156"/>
                </a:lnTo>
                <a:lnTo>
                  <a:pt x="3722911" y="4638711"/>
                </a:lnTo>
                <a:lnTo>
                  <a:pt x="4598441" y="4638711"/>
                </a:lnTo>
                <a:lnTo>
                  <a:pt x="4550187" y="6229731"/>
                </a:lnTo>
                <a:close/>
                <a:moveTo>
                  <a:pt x="5984292" y="4534564"/>
                </a:moveTo>
                <a:lnTo>
                  <a:pt x="4676899" y="4534564"/>
                </a:lnTo>
                <a:lnTo>
                  <a:pt x="3884339" y="3948216"/>
                </a:lnTo>
                <a:lnTo>
                  <a:pt x="3884339" y="3947869"/>
                </a:lnTo>
                <a:cubicBezTo>
                  <a:pt x="3896143" y="3920096"/>
                  <a:pt x="3902392" y="3889894"/>
                  <a:pt x="3902392" y="3858302"/>
                </a:cubicBezTo>
                <a:cubicBezTo>
                  <a:pt x="3902392" y="3837820"/>
                  <a:pt x="3899614" y="3817685"/>
                  <a:pt x="3894407" y="3798591"/>
                </a:cubicBezTo>
                <a:lnTo>
                  <a:pt x="4910535" y="2898760"/>
                </a:lnTo>
                <a:lnTo>
                  <a:pt x="6077677" y="4475894"/>
                </a:lnTo>
                <a:cubicBezTo>
                  <a:pt x="6042962" y="4489434"/>
                  <a:pt x="6011370" y="4509568"/>
                  <a:pt x="5984292" y="4534564"/>
                </a:cubicBezTo>
                <a:close/>
                <a:moveTo>
                  <a:pt x="7101096" y="4542201"/>
                </a:moveTo>
                <a:lnTo>
                  <a:pt x="6384911" y="4525538"/>
                </a:lnTo>
                <a:cubicBezTo>
                  <a:pt x="6341863" y="4489086"/>
                  <a:pt x="6288401" y="4464785"/>
                  <a:pt x="6229732" y="4457148"/>
                </a:cubicBezTo>
                <a:lnTo>
                  <a:pt x="5888824" y="4010010"/>
                </a:lnTo>
                <a:lnTo>
                  <a:pt x="6863293" y="4010010"/>
                </a:lnTo>
                <a:lnTo>
                  <a:pt x="7101096" y="45422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Google Shape;38;p4"/>
          <p:cNvSpPr/>
          <p:nvPr>
            <p:ph idx="2" type="pic"/>
          </p:nvPr>
        </p:nvSpPr>
        <p:spPr>
          <a:xfrm>
            <a:off x="-349338" y="1187880"/>
            <a:ext cx="1622827" cy="1566001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9" name="Google Shape;39;p4"/>
          <p:cNvSpPr/>
          <p:nvPr>
            <p:ph idx="3" type="pic"/>
          </p:nvPr>
        </p:nvSpPr>
        <p:spPr>
          <a:xfrm>
            <a:off x="3016282" y="1348694"/>
            <a:ext cx="1163932" cy="1123175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0" name="Google Shape;40;p4"/>
          <p:cNvSpPr/>
          <p:nvPr>
            <p:ph idx="4" type="pic"/>
          </p:nvPr>
        </p:nvSpPr>
        <p:spPr>
          <a:xfrm>
            <a:off x="3601837" y="5879510"/>
            <a:ext cx="1156753" cy="1116247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1" name="Google Shape;41;p4"/>
          <p:cNvSpPr/>
          <p:nvPr>
            <p:ph idx="5" type="pic"/>
          </p:nvPr>
        </p:nvSpPr>
        <p:spPr>
          <a:xfrm>
            <a:off x="3371736" y="3292268"/>
            <a:ext cx="1830957" cy="1766843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2" name="Google Shape;42;p4"/>
          <p:cNvSpPr/>
          <p:nvPr/>
        </p:nvSpPr>
        <p:spPr>
          <a:xfrm>
            <a:off x="4170314" y="906180"/>
            <a:ext cx="529840" cy="5298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Quote dark option FLUSH LEFT">
  <p:cSld name="4_Quote dark option FLUSH LEFT">
    <p:bg>
      <p:bgPr>
        <a:solidFill>
          <a:schemeClr val="dk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1" type="body"/>
          </p:nvPr>
        </p:nvSpPr>
        <p:spPr>
          <a:xfrm>
            <a:off x="2879002" y="3133534"/>
            <a:ext cx="9084398" cy="59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AFD"/>
              </a:buClr>
              <a:buSzPts val="3600"/>
              <a:buNone/>
              <a:defRPr b="0" sz="3600">
                <a:solidFill>
                  <a:srgbClr val="F1FAF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AFD"/>
              </a:buClr>
              <a:buSzPts val="3600"/>
              <a:buNone/>
              <a:defRPr b="1" sz="3600">
                <a:solidFill>
                  <a:srgbClr val="F1FAFD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/>
          <p:nvPr/>
        </p:nvSpPr>
        <p:spPr>
          <a:xfrm>
            <a:off x="129521" y="0"/>
            <a:ext cx="2749481" cy="1364786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3865562" y="5276808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51" name="Google Shape;5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65389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/>
          <p:nvPr/>
        </p:nvSpPr>
        <p:spPr>
          <a:xfrm>
            <a:off x="485522" y="2271574"/>
            <a:ext cx="2037477" cy="2464345"/>
          </a:xfrm>
          <a:custGeom>
            <a:rect b="b" l="l" r="r" t="t"/>
            <a:pathLst>
              <a:path extrusionOk="0" h="1849199" w="1528885">
                <a:moveTo>
                  <a:pt x="1528885" y="1506911"/>
                </a:moveTo>
                <a:cubicBezTo>
                  <a:pt x="1528885" y="1506911"/>
                  <a:pt x="1280410" y="1849199"/>
                  <a:pt x="761062" y="1849199"/>
                </a:cubicBezTo>
                <a:cubicBezTo>
                  <a:pt x="286508" y="1849199"/>
                  <a:pt x="0" y="1499728"/>
                  <a:pt x="0" y="1499728"/>
                </a:cubicBezTo>
                <a:lnTo>
                  <a:pt x="719227" y="965167"/>
                </a:lnTo>
                <a:cubicBezTo>
                  <a:pt x="489767" y="926290"/>
                  <a:pt x="314820" y="726833"/>
                  <a:pt x="314820" y="485964"/>
                </a:cubicBezTo>
                <a:cubicBezTo>
                  <a:pt x="314820" y="217627"/>
                  <a:pt x="532448" y="0"/>
                  <a:pt x="800784" y="0"/>
                </a:cubicBezTo>
                <a:cubicBezTo>
                  <a:pt x="1069121" y="0"/>
                  <a:pt x="1286749" y="217627"/>
                  <a:pt x="1286749" y="485964"/>
                </a:cubicBezTo>
                <a:cubicBezTo>
                  <a:pt x="1286749" y="734440"/>
                  <a:pt x="1100392" y="938967"/>
                  <a:pt x="859945" y="968125"/>
                </a:cubicBezTo>
                <a:lnTo>
                  <a:pt x="1528885" y="1506911"/>
                </a:lnTo>
                <a:close/>
              </a:path>
            </a:pathLst>
          </a:custGeom>
          <a:noFill/>
          <a:ln cap="flat" cmpd="sng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ark Callout with small Non-bulleted">
  <p:cSld name="2_dark Callout with small Non-bulleted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555244" y="-1"/>
            <a:ext cx="4210603" cy="2090057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04800" y="2597273"/>
            <a:ext cx="4868985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b="0" sz="28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961"/>
              <a:buNone/>
              <a:defRPr sz="1961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None/>
              <a:defRPr sz="1961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6096000" y="419100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555244" y="0"/>
            <a:ext cx="4083304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206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 Semibold"/>
              <a:buNone/>
              <a:defRPr b="0" sz="3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3" type="body"/>
          </p:nvPr>
        </p:nvSpPr>
        <p:spPr>
          <a:xfrm>
            <a:off x="6096000" y="2599498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4" type="body"/>
          </p:nvPr>
        </p:nvSpPr>
        <p:spPr>
          <a:xfrm>
            <a:off x="6096000" y="4779896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60" name="Google Shape;6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7"/>
          <p:cNvGrpSpPr/>
          <p:nvPr/>
        </p:nvGrpSpPr>
        <p:grpSpPr>
          <a:xfrm>
            <a:off x="5045825" y="419100"/>
            <a:ext cx="922876" cy="4526422"/>
            <a:chOff x="5045825" y="419100"/>
            <a:chExt cx="922876" cy="4526422"/>
          </a:xfrm>
        </p:grpSpPr>
        <p:cxnSp>
          <p:nvCxnSpPr>
            <p:cNvPr id="62" name="Google Shape;62;p7"/>
            <p:cNvCxnSpPr/>
            <p:nvPr/>
          </p:nvCxnSpPr>
          <p:spPr>
            <a:xfrm>
              <a:off x="5173785" y="3258589"/>
              <a:ext cx="645124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" name="Google Shape;63;p7"/>
            <p:cNvCxnSpPr/>
            <p:nvPr/>
          </p:nvCxnSpPr>
          <p:spPr>
            <a:xfrm>
              <a:off x="5818909" y="483381"/>
              <a:ext cx="0" cy="4306281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64" name="Google Shape;64;p7"/>
            <p:cNvGrpSpPr/>
            <p:nvPr/>
          </p:nvGrpSpPr>
          <p:grpSpPr>
            <a:xfrm>
              <a:off x="5045825" y="419100"/>
              <a:ext cx="922876" cy="4526422"/>
              <a:chOff x="5045825" y="419100"/>
              <a:chExt cx="922876" cy="4526422"/>
            </a:xfrm>
          </p:grpSpPr>
          <p:sp>
            <p:nvSpPr>
              <p:cNvPr id="65" name="Google Shape;65;p7"/>
              <p:cNvSpPr/>
              <p:nvPr/>
            </p:nvSpPr>
            <p:spPr>
              <a:xfrm>
                <a:off x="5045825" y="3117273"/>
                <a:ext cx="311720" cy="31172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rgbClr val="81A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66" name="Google Shape;66;p7"/>
              <p:cNvSpPr/>
              <p:nvPr/>
            </p:nvSpPr>
            <p:spPr>
              <a:xfrm>
                <a:off x="5656981" y="419100"/>
                <a:ext cx="311720" cy="31172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rgbClr val="81A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67" name="Google Shape;67;p7"/>
              <p:cNvSpPr/>
              <p:nvPr/>
            </p:nvSpPr>
            <p:spPr>
              <a:xfrm>
                <a:off x="5656981" y="2604381"/>
                <a:ext cx="311720" cy="31172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rgbClr val="81A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68" name="Google Shape;68;p7"/>
              <p:cNvSpPr/>
              <p:nvPr/>
            </p:nvSpPr>
            <p:spPr>
              <a:xfrm>
                <a:off x="5656981" y="4633802"/>
                <a:ext cx="311720" cy="31172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rgbClr val="81A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,  5 Pillars smaller text">
  <p:cSld name="8_Title,  5 Pillars smaller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129521" y="0"/>
            <a:ext cx="4741280" cy="2353474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8"/>
          <p:cNvSpPr txBox="1"/>
          <p:nvPr>
            <p:ph idx="1" type="body"/>
          </p:nvPr>
        </p:nvSpPr>
        <p:spPr>
          <a:xfrm>
            <a:off x="6096000" y="431800"/>
            <a:ext cx="5371038" cy="961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23"/>
              <a:buFont typeface="Noto Sans Symbols"/>
              <a:buNone/>
              <a:defRPr sz="3137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961"/>
              <a:buNone/>
              <a:defRPr sz="1961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None/>
              <a:defRPr sz="1961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2" type="body"/>
          </p:nvPr>
        </p:nvSpPr>
        <p:spPr>
          <a:xfrm>
            <a:off x="293687" y="3143749"/>
            <a:ext cx="2286000" cy="2216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1463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555244" y="0"/>
            <a:ext cx="4083304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206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 Semibold"/>
              <a:buNone/>
              <a:defRPr b="0" sz="3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3" type="body"/>
          </p:nvPr>
        </p:nvSpPr>
        <p:spPr>
          <a:xfrm>
            <a:off x="2661017" y="3143748"/>
            <a:ext cx="2286000" cy="2216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1463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b="1" sz="16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b="0" sz="11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b="0" sz="11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4" type="body"/>
          </p:nvPr>
        </p:nvSpPr>
        <p:spPr>
          <a:xfrm>
            <a:off x="5028347" y="3143748"/>
            <a:ext cx="2286000" cy="22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1463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b="1" sz="16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b="0" sz="11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b="0" sz="11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5" type="body"/>
          </p:nvPr>
        </p:nvSpPr>
        <p:spPr>
          <a:xfrm>
            <a:off x="7395677" y="3143748"/>
            <a:ext cx="2286000" cy="22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1463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b="1" sz="16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b="0" sz="11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b="0" sz="11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6" type="body"/>
          </p:nvPr>
        </p:nvSpPr>
        <p:spPr>
          <a:xfrm>
            <a:off x="9763006" y="3143749"/>
            <a:ext cx="2286000" cy="22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1463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b="1" sz="16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b="0" sz="11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100"/>
              <a:buNone/>
              <a:defRPr b="0" sz="11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outdoor, window&#10;&#10;Description automatically generated" id="79" name="Google Shape;7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687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/>
          <p:nvPr/>
        </p:nvSpPr>
        <p:spPr>
          <a:xfrm rot="5400000">
            <a:off x="5784280" y="1243297"/>
            <a:ext cx="311720" cy="31172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0808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" name="Google Shape;81;p8"/>
          <p:cNvSpPr/>
          <p:nvPr/>
        </p:nvSpPr>
        <p:spPr>
          <a:xfrm rot="5400000">
            <a:off x="9681677" y="2832029"/>
            <a:ext cx="311720" cy="31172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0808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8"/>
          <p:cNvSpPr/>
          <p:nvPr/>
        </p:nvSpPr>
        <p:spPr>
          <a:xfrm rot="5400000">
            <a:off x="4983265" y="2832029"/>
            <a:ext cx="311720" cy="31172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0808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8"/>
          <p:cNvSpPr/>
          <p:nvPr/>
        </p:nvSpPr>
        <p:spPr>
          <a:xfrm rot="5400000">
            <a:off x="2634059" y="2832029"/>
            <a:ext cx="311720" cy="31172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0808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4" name="Google Shape;84;p8"/>
          <p:cNvCxnSpPr/>
          <p:nvPr/>
        </p:nvCxnSpPr>
        <p:spPr>
          <a:xfrm>
            <a:off x="5936826" y="1393089"/>
            <a:ext cx="0" cy="160086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" name="Google Shape;85;p8"/>
          <p:cNvCxnSpPr/>
          <p:nvPr/>
        </p:nvCxnSpPr>
        <p:spPr>
          <a:xfrm rot="10800000">
            <a:off x="329948" y="2993958"/>
            <a:ext cx="951232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8"/>
          <p:cNvSpPr/>
          <p:nvPr/>
        </p:nvSpPr>
        <p:spPr>
          <a:xfrm rot="5400000">
            <a:off x="7332471" y="2832029"/>
            <a:ext cx="311720" cy="31172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0808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8"/>
          <p:cNvSpPr/>
          <p:nvPr/>
        </p:nvSpPr>
        <p:spPr>
          <a:xfrm rot="5400000">
            <a:off x="293687" y="2832029"/>
            <a:ext cx="311720" cy="31172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0808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with number">
  <p:cSld name="SECTION DIVIDER with number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/>
          <p:nvPr/>
        </p:nvSpPr>
        <p:spPr>
          <a:xfrm>
            <a:off x="3803737" y="-65233"/>
            <a:ext cx="4584526" cy="2297766"/>
          </a:xfrm>
          <a:custGeom>
            <a:rect b="b" l="l" r="r" t="t"/>
            <a:pathLst>
              <a:path extrusionOk="0" h="2297766" w="458452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" name="Google Shape;91;p9"/>
          <p:cNvSpPr txBox="1"/>
          <p:nvPr>
            <p:ph type="title"/>
          </p:nvPr>
        </p:nvSpPr>
        <p:spPr>
          <a:xfrm>
            <a:off x="302995" y="2958548"/>
            <a:ext cx="11660405" cy="625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AFD"/>
              </a:buClr>
              <a:buSzPts val="4800"/>
              <a:buFont typeface="Proxima Nova Semibold"/>
              <a:buNone/>
              <a:defRPr b="0" i="0" sz="4800">
                <a:solidFill>
                  <a:srgbClr val="F1FAF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1" type="body"/>
          </p:nvPr>
        </p:nvSpPr>
        <p:spPr>
          <a:xfrm>
            <a:off x="3923323" y="186060"/>
            <a:ext cx="4376615" cy="961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0" sz="2400">
                <a:solidFill>
                  <a:schemeClr val="accent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0" sz="1600">
                <a:solidFill>
                  <a:schemeClr val="accent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2" type="body"/>
          </p:nvPr>
        </p:nvSpPr>
        <p:spPr>
          <a:xfrm>
            <a:off x="304801" y="3718823"/>
            <a:ext cx="1165860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3" type="body"/>
          </p:nvPr>
        </p:nvSpPr>
        <p:spPr>
          <a:xfrm>
            <a:off x="5737094" y="1007413"/>
            <a:ext cx="7922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b="1" i="0" sz="80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95" name="Google Shape;9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65389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 5 Pillars smaller text">
  <p:cSld name="2_Title,  5 Pillars smaller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68658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0"/>
          <p:cNvSpPr txBox="1"/>
          <p:nvPr>
            <p:ph idx="2" type="body"/>
          </p:nvPr>
        </p:nvSpPr>
        <p:spPr>
          <a:xfrm>
            <a:off x="2483635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3" type="body"/>
          </p:nvPr>
        </p:nvSpPr>
        <p:spPr>
          <a:xfrm>
            <a:off x="4898612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4" type="body"/>
          </p:nvPr>
        </p:nvSpPr>
        <p:spPr>
          <a:xfrm>
            <a:off x="7313589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5" type="body"/>
          </p:nvPr>
        </p:nvSpPr>
        <p:spPr>
          <a:xfrm>
            <a:off x="9728566" y="3493674"/>
            <a:ext cx="2377440" cy="2226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0"/>
          <p:cNvSpPr/>
          <p:nvPr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0"/>
          <p:cNvSpPr txBox="1"/>
          <p:nvPr>
            <p:ph idx="6" type="body"/>
          </p:nvPr>
        </p:nvSpPr>
        <p:spPr>
          <a:xfrm>
            <a:off x="0" y="470361"/>
            <a:ext cx="121920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138D"/>
              </a:buClr>
              <a:buSzPts val="3200"/>
              <a:buFont typeface="Arial"/>
              <a:buNone/>
              <a:defRPr b="0" sz="3200">
                <a:solidFill>
                  <a:srgbClr val="13138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0"/>
          <p:cNvSpPr txBox="1"/>
          <p:nvPr>
            <p:ph idx="7" type="body"/>
          </p:nvPr>
        </p:nvSpPr>
        <p:spPr>
          <a:xfrm>
            <a:off x="68658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idx="8" type="body"/>
          </p:nvPr>
        </p:nvSpPr>
        <p:spPr>
          <a:xfrm>
            <a:off x="2483635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0"/>
          <p:cNvSpPr txBox="1"/>
          <p:nvPr>
            <p:ph idx="9" type="body"/>
          </p:nvPr>
        </p:nvSpPr>
        <p:spPr>
          <a:xfrm>
            <a:off x="4898612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0"/>
          <p:cNvSpPr txBox="1"/>
          <p:nvPr>
            <p:ph idx="13" type="body"/>
          </p:nvPr>
        </p:nvSpPr>
        <p:spPr>
          <a:xfrm>
            <a:off x="7313589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0"/>
          <p:cNvSpPr txBox="1"/>
          <p:nvPr>
            <p:ph idx="14" type="body"/>
          </p:nvPr>
        </p:nvSpPr>
        <p:spPr>
          <a:xfrm>
            <a:off x="9728566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window&#10;&#10;Description automatically generated" id="115" name="Google Shape;11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658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-50 Right Photo Layout" showMasterSp="0">
  <p:cSld name="50-50 Right Photo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/>
          <p:nvPr/>
        </p:nvSpPr>
        <p:spPr>
          <a:xfrm>
            <a:off x="1177334" y="0"/>
            <a:ext cx="3774669" cy="1662545"/>
          </a:xfrm>
          <a:custGeom>
            <a:rect b="b" l="l" r="r" t="t"/>
            <a:pathLst>
              <a:path extrusionOk="0" h="2353474" w="474128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11"/>
          <p:cNvSpPr/>
          <p:nvPr>
            <p:ph idx="2" type="pic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5486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A1AD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9" name="Google Shape;119;p11"/>
          <p:cNvSpPr txBox="1"/>
          <p:nvPr>
            <p:ph idx="12" type="sldNum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15B3"/>
              </a:buClr>
              <a:buSzPts val="2200"/>
              <a:buNone/>
              <a:defRPr sz="2200">
                <a:solidFill>
                  <a:srgbClr val="1515B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3" type="body"/>
          </p:nvPr>
        </p:nvSpPr>
        <p:spPr>
          <a:xfrm>
            <a:off x="0" y="2959332"/>
            <a:ext cx="6096000" cy="306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0" i="0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1A1AD7"/>
              </a:buClr>
              <a:buSzPts val="280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  <a:defRPr b="0" sz="2400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2000"/>
              <a:buNone/>
              <a:defRPr b="1" sz="2000"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4" type="body"/>
          </p:nvPr>
        </p:nvSpPr>
        <p:spPr>
          <a:xfrm>
            <a:off x="0" y="1795359"/>
            <a:ext cx="6096000" cy="5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3200"/>
              <a:buNone/>
              <a:defRPr b="0" sz="3200">
                <a:solidFill>
                  <a:srgbClr val="1A1AD7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228600" lvl="2" marL="1371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1"/>
          <p:cNvSpPr txBox="1"/>
          <p:nvPr/>
        </p:nvSpPr>
        <p:spPr>
          <a:xfrm>
            <a:off x="10343911" y="6498718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 picture containing text, outdoor, window&#10;&#10;Description automatically generated" id="124" name="Google Shape;1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8" y="6155857"/>
            <a:ext cx="1198011" cy="56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b="0" i="0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1AD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A1AD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3138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b="0" i="0" sz="3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>
            <p:ph type="ctrTitle"/>
          </p:nvPr>
        </p:nvSpPr>
        <p:spPr>
          <a:xfrm>
            <a:off x="6677114" y="2271574"/>
            <a:ext cx="5279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Regione Emilia-Romagna Comune di Bologna  </a:t>
            </a:r>
            <a:r>
              <a:rPr b="1" lang="en-US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Nuova Rete Civica</a:t>
            </a:r>
            <a:endParaRPr sz="5800"/>
          </a:p>
        </p:txBody>
      </p:sp>
      <p:sp>
        <p:nvSpPr>
          <p:cNvPr id="224" name="Google Shape;224;p23"/>
          <p:cNvSpPr txBox="1"/>
          <p:nvPr>
            <p:ph idx="1" type="body"/>
          </p:nvPr>
        </p:nvSpPr>
        <p:spPr>
          <a:xfrm>
            <a:off x="6677025" y="4523553"/>
            <a:ext cx="5280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PROGRESS MEETING - 27/05/2021</a:t>
            </a:r>
            <a:endParaRPr/>
          </a:p>
        </p:txBody>
      </p:sp>
      <p:pic>
        <p:nvPicPr>
          <p:cNvPr descr="Icon&#10;&#10;Description automatically generated" id="225" name="Google Shape;22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11" l="0" r="0" t="1712"/>
          <a:stretch/>
        </p:blipFill>
        <p:spPr>
          <a:xfrm>
            <a:off x="846298" y="1187880"/>
            <a:ext cx="1622827" cy="1566001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con&#10;&#10;Description automatically generated" id="226" name="Google Shape;226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773" l="0" r="0" t="1773"/>
          <a:stretch/>
        </p:blipFill>
        <p:spPr>
          <a:xfrm>
            <a:off x="4211918" y="1348694"/>
            <a:ext cx="1163932" cy="1123175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con&#10;&#10;Description automatically generated" id="227" name="Google Shape;227;p23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1783" l="0" r="0" t="1783"/>
          <a:stretch/>
        </p:blipFill>
        <p:spPr>
          <a:xfrm>
            <a:off x="4797473" y="5879510"/>
            <a:ext cx="1156753" cy="1116247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con&#10;&#10;Description automatically generated" id="228" name="Google Shape;228;p23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1735" l="0" r="0" t="1734"/>
          <a:stretch/>
        </p:blipFill>
        <p:spPr>
          <a:xfrm>
            <a:off x="4567372" y="3292268"/>
            <a:ext cx="1830957" cy="1766843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/>
          <p:nvPr>
            <p:ph idx="3" type="body"/>
          </p:nvPr>
        </p:nvSpPr>
        <p:spPr>
          <a:xfrm>
            <a:off x="3698025" y="243975"/>
            <a:ext cx="4593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</a:pPr>
            <a:r>
              <a:rPr lang="en-US" sz="2500"/>
              <a:t>Developing and </a:t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Font typeface="Arial"/>
              <a:buNone/>
            </a:pPr>
            <a:r>
              <a:rPr lang="en-US" sz="2500"/>
              <a:t>testing cycles</a:t>
            </a:r>
            <a:endParaRPr sz="2500"/>
          </a:p>
        </p:txBody>
      </p:sp>
      <p:sp>
        <p:nvSpPr>
          <p:cNvPr id="340" name="Google Shape;340;p32"/>
          <p:cNvSpPr txBox="1"/>
          <p:nvPr>
            <p:ph type="title"/>
          </p:nvPr>
        </p:nvSpPr>
        <p:spPr>
          <a:xfrm>
            <a:off x="303000" y="2958552"/>
            <a:ext cx="11660400" cy="22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200" spcFirstLastPara="1" rIns="4572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Agile approach during the implementation phase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test sessions conducted with a stable group of users</a:t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/>
          <p:nvPr>
            <p:ph type="title"/>
          </p:nvPr>
        </p:nvSpPr>
        <p:spPr>
          <a:xfrm>
            <a:off x="303000" y="2616524"/>
            <a:ext cx="11660400" cy="35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200" spcFirstLastPara="1" rIns="4572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People with special needs or disabilities were involved during the assessment process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Task approach: content usability and objectives’ achievement 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functioning of site’s elements: links, buttons, videos, etc.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/>
              <a:t>Accessibility</a:t>
            </a:r>
            <a:r>
              <a:rPr lang="en-US" sz="2400"/>
              <a:t> (WCAG 2.1 Guidelines): </a:t>
            </a:r>
            <a:r>
              <a:rPr lang="en-US" sz="2400"/>
              <a:t>Perceivable (ease of access to content), Operable (ability to interact with content), Understandable (ability to make content clear and simple), Robust (ability to use accessible technologies)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/>
              <a:t>Usability</a:t>
            </a:r>
            <a:r>
              <a:rPr lang="en-US" sz="2400"/>
              <a:t>: Semantics (text, images, video), Interface (graphics, colors, animations), Navigability (structure, menus, help, indicators)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Feedback: OK / KO, violations / verifications, satisfaction</a:t>
            </a:r>
            <a:endParaRPr sz="2400"/>
          </a:p>
        </p:txBody>
      </p:sp>
      <p:sp>
        <p:nvSpPr>
          <p:cNvPr id="347" name="Google Shape;347;p33"/>
          <p:cNvSpPr txBox="1"/>
          <p:nvPr>
            <p:ph idx="3" type="body"/>
          </p:nvPr>
        </p:nvSpPr>
        <p:spPr>
          <a:xfrm>
            <a:off x="3774225" y="167775"/>
            <a:ext cx="4593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</a:pPr>
            <a:r>
              <a:rPr lang="en-US" sz="2500"/>
              <a:t>Final test &amp; </a:t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</a:pPr>
            <a:r>
              <a:rPr lang="en-US" sz="2500"/>
              <a:t>continuous check - improving</a:t>
            </a:r>
            <a:endParaRPr sz="2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/>
          <p:nvPr>
            <p:ph type="ctrTitle"/>
          </p:nvPr>
        </p:nvSpPr>
        <p:spPr>
          <a:xfrm>
            <a:off x="5593340" y="1583199"/>
            <a:ext cx="572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FAFD"/>
              </a:buClr>
              <a:buSzPts val="8000"/>
              <a:buFont typeface="Proxima Nova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54" name="Google Shape;354;p34"/>
          <p:cNvSpPr txBox="1"/>
          <p:nvPr>
            <p:ph idx="1" type="body"/>
          </p:nvPr>
        </p:nvSpPr>
        <p:spPr>
          <a:xfrm>
            <a:off x="5593475" y="4067075"/>
            <a:ext cx="61446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</a:rPr>
              <a:t>giovanni.grazia@regione.emilia-romagna.it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/>
              <a:t>www.regione.emilia-romagna.it</a:t>
            </a:r>
            <a:endParaRPr sz="2200"/>
          </a:p>
        </p:txBody>
      </p:sp>
      <p:pic>
        <p:nvPicPr>
          <p:cNvPr descr="Icon&#10;&#10;Description automatically generated" id="355" name="Google Shape;35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18" l="0" r="0" t="1709"/>
          <a:stretch/>
        </p:blipFill>
        <p:spPr>
          <a:xfrm>
            <a:off x="-349338" y="1187880"/>
            <a:ext cx="1622700" cy="1566000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con&#10;&#10;Description automatically generated" id="356" name="Google Shape;356;p3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774" l="0" r="0" t="1774"/>
          <a:stretch/>
        </p:blipFill>
        <p:spPr>
          <a:xfrm>
            <a:off x="3016282" y="1348694"/>
            <a:ext cx="1164000" cy="1123200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con&#10;&#10;Description automatically generated" id="357" name="Google Shape;357;p34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1783" l="0" r="0" t="1783"/>
          <a:stretch/>
        </p:blipFill>
        <p:spPr>
          <a:xfrm>
            <a:off x="3601837" y="5879510"/>
            <a:ext cx="1156800" cy="1116300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con&#10;&#10;Description automatically generated" id="358" name="Google Shape;358;p34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1727" l="0" r="0" t="1737"/>
          <a:stretch/>
        </p:blipFill>
        <p:spPr>
          <a:xfrm>
            <a:off x="3371736" y="3292268"/>
            <a:ext cx="1830900" cy="1766700"/>
          </a:xfrm>
          <a:prstGeom prst="ellipse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/>
          <p:nvPr>
            <p:ph idx="2" type="pic"/>
          </p:nvPr>
        </p:nvSpPr>
        <p:spPr>
          <a:xfrm>
            <a:off x="6129304" y="0"/>
            <a:ext cx="6062700" cy="685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5486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4"/>
          <p:cNvSpPr txBox="1"/>
          <p:nvPr>
            <p:ph idx="12" type="sldNum"/>
          </p:nvPr>
        </p:nvSpPr>
        <p:spPr>
          <a:xfrm>
            <a:off x="11837561" y="6484937"/>
            <a:ext cx="38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24"/>
          <p:cNvSpPr txBox="1"/>
          <p:nvPr>
            <p:ph idx="1" type="body"/>
          </p:nvPr>
        </p:nvSpPr>
        <p:spPr>
          <a:xfrm>
            <a:off x="1875949" y="419100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40" name="Google Shape;240;p24"/>
          <p:cNvSpPr txBox="1"/>
          <p:nvPr>
            <p:ph idx="3" type="body"/>
          </p:nvPr>
        </p:nvSpPr>
        <p:spPr>
          <a:xfrm>
            <a:off x="0" y="2541550"/>
            <a:ext cx="6096000" cy="3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rtl="0" algn="ctr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</a:pPr>
            <a:r>
              <a:rPr lang="en-US"/>
              <a:t>It will be the Digital Home of the Citizen, built upon her/his needs</a:t>
            </a:r>
            <a:endParaRPr/>
          </a:p>
          <a:p>
            <a:pPr indent="0" lvl="2" marL="0" rtl="0" algn="ctr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</a:pPr>
            <a:r>
              <a:rPr lang="en-US"/>
              <a:t>Bologna + 28 smaller cities belonging to the metropolitan area (around 1M people).</a:t>
            </a:r>
            <a:endParaRPr/>
          </a:p>
          <a:p>
            <a:pPr indent="0" lvl="2" marL="0" rtl="0" algn="ctr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rgbClr val="13138D"/>
              </a:buClr>
              <a:buSzPts val="2400"/>
              <a:buNone/>
            </a:pPr>
            <a:r>
              <a:rPr lang="en-US"/>
              <a:t>Potentially all the municipalities of Regione Emilia-Romagna (328 - around 4.5M people)</a:t>
            </a:r>
            <a:endParaRPr/>
          </a:p>
          <a:p>
            <a:pPr indent="0" lvl="3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3138D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 txBox="1"/>
          <p:nvPr>
            <p:ph idx="4" type="body"/>
          </p:nvPr>
        </p:nvSpPr>
        <p:spPr>
          <a:xfrm>
            <a:off x="0" y="1795463"/>
            <a:ext cx="6096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NUOVA RETE CIVICA</a:t>
            </a:r>
            <a:endParaRPr/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4">
            <a:alphaModFix/>
          </a:blip>
          <a:srcRect b="0" l="0" r="41034" t="0"/>
          <a:stretch/>
        </p:blipFill>
        <p:spPr>
          <a:xfrm>
            <a:off x="6153475" y="0"/>
            <a:ext cx="6062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/>
          <p:nvPr/>
        </p:nvSpPr>
        <p:spPr>
          <a:xfrm>
            <a:off x="8717425" y="6561125"/>
            <a:ext cx="3444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Puscas Vadim  (Nebbius), CC BY-SA 4.0, via Wikimedia Commons</a:t>
            </a:r>
            <a:endParaRPr sz="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idx="1" type="body"/>
          </p:nvPr>
        </p:nvSpPr>
        <p:spPr>
          <a:xfrm>
            <a:off x="3922713" y="262392"/>
            <a:ext cx="43767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/>
              <a:t>Change of paradigm for the web platform</a:t>
            </a:r>
            <a:endParaRPr/>
          </a:p>
        </p:txBody>
      </p:sp>
      <p:sp>
        <p:nvSpPr>
          <p:cNvPr id="250" name="Google Shape;250;p25"/>
          <p:cNvSpPr txBox="1"/>
          <p:nvPr>
            <p:ph idx="2" type="body"/>
          </p:nvPr>
        </p:nvSpPr>
        <p:spPr>
          <a:xfrm>
            <a:off x="304800" y="2141774"/>
            <a:ext cx="11658600" cy="4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</a:t>
            </a:r>
            <a:r>
              <a:rPr b="1" lang="en-US"/>
              <a:t>rom a catalog of services and news to a useful tool that help the citizens to find answer to their needs:</a:t>
            </a:r>
            <a:endParaRPr b="1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“I want to </a:t>
            </a:r>
            <a:r>
              <a:rPr b="1" lang="en-US"/>
              <a:t>find news and insights </a:t>
            </a:r>
            <a:r>
              <a:rPr lang="en-US"/>
              <a:t>of general interest and I want to </a:t>
            </a:r>
            <a:r>
              <a:rPr b="1" lang="en-US"/>
              <a:t>automatically receive</a:t>
            </a:r>
            <a:r>
              <a:rPr lang="en-US"/>
              <a:t> those specific to my interests”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“I want to be </a:t>
            </a:r>
            <a:r>
              <a:rPr b="1" lang="en-US"/>
              <a:t>helped to find the services</a:t>
            </a:r>
            <a:r>
              <a:rPr lang="en-US"/>
              <a:t> I need and to </a:t>
            </a:r>
            <a:r>
              <a:rPr b="1" lang="en-US"/>
              <a:t>discover opportunities </a:t>
            </a:r>
            <a:r>
              <a:rPr lang="en-US"/>
              <a:t>that I do not know and that may be of interest to me”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“I want to </a:t>
            </a:r>
            <a:r>
              <a:rPr b="1" lang="en-US"/>
              <a:t>interact with the offices in the way that is most convenient for me </a:t>
            </a:r>
            <a:r>
              <a:rPr lang="en-US"/>
              <a:t>(in person or remotely) and receive support in using the services”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“I want to have </a:t>
            </a:r>
            <a:r>
              <a:rPr b="1" lang="en-US"/>
              <a:t>a space where I can find my documents and my data</a:t>
            </a:r>
            <a:r>
              <a:rPr lang="en-US"/>
              <a:t> and see the status of my applications”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“I want to </a:t>
            </a:r>
            <a:r>
              <a:rPr b="1" lang="en-US"/>
              <a:t>participate </a:t>
            </a:r>
            <a:r>
              <a:rPr lang="en-US"/>
              <a:t>(propose, be involved, be listened to) in the initiatives and projects of the entire community”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 txBox="1"/>
          <p:nvPr>
            <p:ph idx="3" type="body"/>
          </p:nvPr>
        </p:nvSpPr>
        <p:spPr>
          <a:xfrm>
            <a:off x="5737094" y="1007413"/>
            <a:ext cx="7922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</a:pPr>
            <a:r>
              <a:rPr lang="en-US"/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>
            <p:ph idx="1" type="body"/>
          </p:nvPr>
        </p:nvSpPr>
        <p:spPr>
          <a:xfrm>
            <a:off x="68658" y="3493674"/>
            <a:ext cx="2377500" cy="28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</a:t>
            </a:r>
            <a:r>
              <a:rPr lang="en-US"/>
              <a:t>ocus on the user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redesign of the processes, fully digital, personalization and assistance;</a:t>
            </a:r>
            <a:endParaRPr b="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58" name="Google Shape;258;p26"/>
          <p:cNvSpPr txBox="1"/>
          <p:nvPr>
            <p:ph idx="12" type="sldNum"/>
          </p:nvPr>
        </p:nvSpPr>
        <p:spPr>
          <a:xfrm>
            <a:off x="11747687" y="6465381"/>
            <a:ext cx="4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6"/>
          <p:cNvSpPr txBox="1"/>
          <p:nvPr>
            <p:ph idx="2" type="body"/>
          </p:nvPr>
        </p:nvSpPr>
        <p:spPr>
          <a:xfrm>
            <a:off x="2483635" y="3493674"/>
            <a:ext cx="2377500" cy="22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D</a:t>
            </a:r>
            <a:r>
              <a:rPr lang="en-US"/>
              <a:t>igital first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b="0" lang="en-US"/>
              <a:t>but taking care also of who needs the traditional channel (integration)</a:t>
            </a:r>
            <a:endParaRPr b="0"/>
          </a:p>
        </p:txBody>
      </p:sp>
      <p:sp>
        <p:nvSpPr>
          <p:cNvPr id="260" name="Google Shape;260;p26"/>
          <p:cNvSpPr txBox="1"/>
          <p:nvPr>
            <p:ph idx="3" type="body"/>
          </p:nvPr>
        </p:nvSpPr>
        <p:spPr>
          <a:xfrm>
            <a:off x="4898612" y="3493674"/>
            <a:ext cx="2377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I</a:t>
            </a:r>
            <a:r>
              <a:rPr lang="en-US"/>
              <a:t>ntegration with national public platforms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b="0" lang="en-US"/>
              <a:t>SPID, PagoPA, ANPR, App IO,...</a:t>
            </a:r>
            <a:endParaRPr b="0"/>
          </a:p>
        </p:txBody>
      </p:sp>
      <p:sp>
        <p:nvSpPr>
          <p:cNvPr id="261" name="Google Shape;261;p26"/>
          <p:cNvSpPr txBox="1"/>
          <p:nvPr>
            <p:ph idx="4" type="body"/>
          </p:nvPr>
        </p:nvSpPr>
        <p:spPr>
          <a:xfrm>
            <a:off x="7313589" y="3493674"/>
            <a:ext cx="2377500" cy="2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Once only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b="0" lang="en-US"/>
              <a:t>interoperability with other public services, no need to ask users for the data she/he already gave</a:t>
            </a:r>
            <a:endParaRPr b="0"/>
          </a:p>
        </p:txBody>
      </p:sp>
      <p:sp>
        <p:nvSpPr>
          <p:cNvPr id="262" name="Google Shape;262;p26"/>
          <p:cNvSpPr txBox="1"/>
          <p:nvPr>
            <p:ph idx="5" type="body"/>
          </p:nvPr>
        </p:nvSpPr>
        <p:spPr>
          <a:xfrm>
            <a:off x="9728566" y="3493674"/>
            <a:ext cx="2377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The service desk goes digital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b="0" lang="en-US"/>
              <a:t>Online bookings, video call, virtual assistant</a:t>
            </a:r>
            <a:endParaRPr b="0"/>
          </a:p>
        </p:txBody>
      </p:sp>
      <p:sp>
        <p:nvSpPr>
          <p:cNvPr id="263" name="Google Shape;263;p26"/>
          <p:cNvSpPr txBox="1"/>
          <p:nvPr>
            <p:ph idx="6" type="body"/>
          </p:nvPr>
        </p:nvSpPr>
        <p:spPr>
          <a:xfrm>
            <a:off x="0" y="470361"/>
            <a:ext cx="12192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38D"/>
              </a:buClr>
              <a:buSzPts val="3200"/>
              <a:buFont typeface="Arial"/>
              <a:buNone/>
            </a:pPr>
            <a:r>
              <a:rPr lang="en-US"/>
              <a:t>5 fundamental project guide lines</a:t>
            </a:r>
            <a:endParaRPr/>
          </a:p>
        </p:txBody>
      </p:sp>
      <p:sp>
        <p:nvSpPr>
          <p:cNvPr id="264" name="Google Shape;264;p26"/>
          <p:cNvSpPr txBox="1"/>
          <p:nvPr>
            <p:ph idx="7" type="body"/>
          </p:nvPr>
        </p:nvSpPr>
        <p:spPr>
          <a:xfrm>
            <a:off x="68658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65" name="Google Shape;265;p26"/>
          <p:cNvSpPr txBox="1"/>
          <p:nvPr>
            <p:ph idx="8" type="body"/>
          </p:nvPr>
        </p:nvSpPr>
        <p:spPr>
          <a:xfrm>
            <a:off x="2483635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66" name="Google Shape;266;p26"/>
          <p:cNvSpPr txBox="1"/>
          <p:nvPr>
            <p:ph idx="9" type="body"/>
          </p:nvPr>
        </p:nvSpPr>
        <p:spPr>
          <a:xfrm>
            <a:off x="4898612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67" name="Google Shape;267;p26"/>
          <p:cNvSpPr txBox="1"/>
          <p:nvPr>
            <p:ph idx="13" type="body"/>
          </p:nvPr>
        </p:nvSpPr>
        <p:spPr>
          <a:xfrm>
            <a:off x="7313589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68" name="Google Shape;268;p26"/>
          <p:cNvSpPr txBox="1"/>
          <p:nvPr>
            <p:ph idx="14" type="body"/>
          </p:nvPr>
        </p:nvSpPr>
        <p:spPr>
          <a:xfrm>
            <a:off x="9728566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148438" y="6450449"/>
            <a:ext cx="749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Proxima Nova"/>
                <a:ea typeface="Proxima Nova"/>
                <a:cs typeface="Proxima Nova"/>
                <a:sym typeface="Proxima Nova"/>
              </a:rPr>
              <a:t>Reference : The basics you can find anywhere 5 Steps To Successful Storytelling Published on April 5, 2014 Featured in: Marketing &amp; Advertising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b="0" l="7280" r="12184" t="0"/>
          <a:stretch/>
        </p:blipFill>
        <p:spPr>
          <a:xfrm>
            <a:off x="-155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/>
          <p:nvPr>
            <p:ph idx="1" type="body"/>
          </p:nvPr>
        </p:nvSpPr>
        <p:spPr>
          <a:xfrm>
            <a:off x="6096000" y="379151"/>
            <a:ext cx="6096000" cy="60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CUSTOMIZATION</a:t>
            </a:r>
            <a:r>
              <a:rPr lang="en-US" sz="2700"/>
              <a:t> AND PROFILING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EASY TO FIND SERVICES, INFO, TOOLS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CLARITY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USABILITY AND ACCESSIBILITY 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CROSS/MULTI CHANNEL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ECOSYSTEM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CITIZEN ENGAGEMENT</a:t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OPEN AND BIG DATA</a:t>
            </a:r>
            <a:endParaRPr/>
          </a:p>
        </p:txBody>
      </p:sp>
      <p:sp>
        <p:nvSpPr>
          <p:cNvPr id="277" name="Google Shape;277;p27"/>
          <p:cNvSpPr txBox="1"/>
          <p:nvPr>
            <p:ph idx="12" type="sldNum"/>
          </p:nvPr>
        </p:nvSpPr>
        <p:spPr>
          <a:xfrm>
            <a:off x="11668594" y="6484937"/>
            <a:ext cx="52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963375" y="642950"/>
            <a:ext cx="4179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principles</a:t>
            </a:r>
            <a:endParaRPr b="1"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3048000" y="6627700"/>
            <a:ext cx="306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Andrzej Otrębski, CC BY-SA 4.0, via Wikimedia Commons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8"/>
          <p:cNvPicPr preferRelativeResize="0"/>
          <p:nvPr/>
        </p:nvPicPr>
        <p:blipFill rotWithShape="1">
          <a:blip r:embed="rId3">
            <a:alphaModFix/>
          </a:blip>
          <a:srcRect b="69711" l="0" r="0" t="3"/>
          <a:stretch/>
        </p:blipFill>
        <p:spPr>
          <a:xfrm>
            <a:off x="0" y="0"/>
            <a:ext cx="12192000" cy="297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>
            <p:ph type="title"/>
          </p:nvPr>
        </p:nvSpPr>
        <p:spPr>
          <a:xfrm>
            <a:off x="304800" y="419100"/>
            <a:ext cx="116586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Main components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9064238" y="2109228"/>
            <a:ext cx="2505600" cy="3906000"/>
          </a:xfrm>
          <a:prstGeom prst="rect">
            <a:avLst/>
          </a:prstGeom>
          <a:solidFill>
            <a:schemeClr val="lt1">
              <a:alpha val="83920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3452950" y="2110050"/>
            <a:ext cx="2505600" cy="3904500"/>
          </a:xfrm>
          <a:prstGeom prst="rect">
            <a:avLst/>
          </a:prstGeom>
          <a:solidFill>
            <a:schemeClr val="lt1">
              <a:alpha val="83920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Employee badge" id="288" name="Google Shape;2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9720" y="22437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8"/>
          <p:cNvSpPr/>
          <p:nvPr/>
        </p:nvSpPr>
        <p:spPr>
          <a:xfrm>
            <a:off x="3274500" y="3238657"/>
            <a:ext cx="2766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A92423"/>
                </a:solidFill>
                <a:latin typeface="Titillium Web"/>
                <a:ea typeface="Titillium Web"/>
                <a:cs typeface="Titillium Web"/>
                <a:sym typeface="Titillium Web"/>
              </a:rPr>
              <a:t>Online services </a:t>
            </a:r>
            <a:endParaRPr b="1" sz="1600">
              <a:solidFill>
                <a:srgbClr val="A924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A9242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personal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8"/>
          <p:cNvSpPr/>
          <p:nvPr/>
        </p:nvSpPr>
        <p:spPr>
          <a:xfrm>
            <a:off x="6258594" y="2110050"/>
            <a:ext cx="2505600" cy="3904500"/>
          </a:xfrm>
          <a:prstGeom prst="rect">
            <a:avLst/>
          </a:prstGeom>
          <a:solidFill>
            <a:schemeClr val="lt1">
              <a:alpha val="83920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1" name="Google Shape;29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5519" y="2445783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/>
          <p:nvPr/>
        </p:nvSpPr>
        <p:spPr>
          <a:xfrm>
            <a:off x="8933708" y="3467237"/>
            <a:ext cx="2766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A92423"/>
                </a:solidFill>
                <a:latin typeface="Titillium Web"/>
                <a:ea typeface="Titillium Web"/>
                <a:cs typeface="Titillium Web"/>
                <a:sym typeface="Titillium Web"/>
              </a:rPr>
              <a:t>CRM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647898" y="2110050"/>
            <a:ext cx="2505000" cy="3904500"/>
          </a:xfrm>
          <a:prstGeom prst="rect">
            <a:avLst/>
          </a:prstGeom>
          <a:solidFill>
            <a:schemeClr val="lt1">
              <a:alpha val="83920"/>
            </a:schemeClr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4" name="Google Shape;29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2778" y="2405219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8"/>
          <p:cNvSpPr/>
          <p:nvPr/>
        </p:nvSpPr>
        <p:spPr>
          <a:xfrm>
            <a:off x="6124872" y="3485219"/>
            <a:ext cx="2766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A92423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 and</a:t>
            </a:r>
            <a:r>
              <a:rPr b="1" lang="en-US" sz="1600">
                <a:solidFill>
                  <a:srgbClr val="A9242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participation</a:t>
            </a:r>
            <a:endParaRPr b="1" i="0" sz="1600" u="none" cap="none" strike="noStrike">
              <a:solidFill>
                <a:srgbClr val="A9242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6" name="Google Shape;296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62082" y="238723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8"/>
          <p:cNvSpPr/>
          <p:nvPr/>
        </p:nvSpPr>
        <p:spPr>
          <a:xfrm>
            <a:off x="536269" y="3468594"/>
            <a:ext cx="2766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A92423"/>
                </a:solidFill>
                <a:latin typeface="Titillium Web"/>
                <a:ea typeface="Titillium Web"/>
                <a:cs typeface="Titillium Web"/>
                <a:sym typeface="Titillium Web"/>
              </a:rPr>
              <a:t>CMS </a:t>
            </a:r>
            <a:r>
              <a:rPr b="1" lang="en-US" sz="1600">
                <a:solidFill>
                  <a:srgbClr val="A9242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Public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757450" y="3964450"/>
            <a:ext cx="2395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Information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News and events management</a:t>
            </a:r>
            <a:endParaRPr b="0" i="0" sz="1600" u="none" cap="none" strike="noStrike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3454625" y="3964450"/>
            <a:ext cx="2594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Instance management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using</a:t>
            </a:r>
            <a:r>
              <a:rPr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Online modules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Personal Area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div</a:t>
            </a:r>
            <a:r>
              <a:rPr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ded in thr</a:t>
            </a:r>
            <a:r>
              <a:rPr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ee sections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procedures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pa</a:t>
            </a: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yment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documents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6384400" y="3888251"/>
            <a:ext cx="2317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1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</a:t>
            </a: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</a:t>
            </a: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r>
              <a:rPr b="1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cipation: </a:t>
            </a:r>
            <a:r>
              <a:rPr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participative processes management and data sharing with our territory</a:t>
            </a:r>
            <a:endParaRPr b="1" i="0" sz="1600" u="none" cap="none" strike="noStrike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9140875" y="3888251"/>
            <a:ext cx="2460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Improve the relationship with our citizens</a:t>
            </a:r>
            <a:r>
              <a:rPr b="0" i="0" lang="en-US" sz="1600" u="none" cap="none" strike="noStrike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redress and complaint management</a:t>
            </a:r>
            <a:endParaRPr b="0" i="0" sz="1600" u="none" cap="none" strike="noStrike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b="1" lang="en-US" sz="16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User’s desktop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9327025" y="7925"/>
            <a:ext cx="2949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Elenavanpelt, CC BY-SA 3.0 , via Wikimedia Commons</a:t>
            </a:r>
            <a:endParaRPr sz="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/>
          <p:nvPr>
            <p:ph idx="1" type="body"/>
          </p:nvPr>
        </p:nvSpPr>
        <p:spPr>
          <a:xfrm>
            <a:off x="68658" y="3493674"/>
            <a:ext cx="2377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Discover citizens expectations</a:t>
            </a:r>
            <a:endParaRPr/>
          </a:p>
        </p:txBody>
      </p:sp>
      <p:sp>
        <p:nvSpPr>
          <p:cNvPr id="309" name="Google Shape;309;p29"/>
          <p:cNvSpPr txBox="1"/>
          <p:nvPr>
            <p:ph idx="12" type="sldNum"/>
          </p:nvPr>
        </p:nvSpPr>
        <p:spPr>
          <a:xfrm>
            <a:off x="11747687" y="6465381"/>
            <a:ext cx="431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29"/>
          <p:cNvSpPr txBox="1"/>
          <p:nvPr>
            <p:ph idx="2" type="body"/>
          </p:nvPr>
        </p:nvSpPr>
        <p:spPr>
          <a:xfrm>
            <a:off x="2483635" y="3493674"/>
            <a:ext cx="2377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Services c</a:t>
            </a:r>
            <a:r>
              <a:rPr lang="en-US"/>
              <a:t>o-design workshops</a:t>
            </a:r>
            <a:endParaRPr/>
          </a:p>
        </p:txBody>
      </p:sp>
      <p:sp>
        <p:nvSpPr>
          <p:cNvPr id="311" name="Google Shape;311;p29"/>
          <p:cNvSpPr txBox="1"/>
          <p:nvPr>
            <p:ph idx="3" type="body"/>
          </p:nvPr>
        </p:nvSpPr>
        <p:spPr>
          <a:xfrm>
            <a:off x="4898612" y="3493674"/>
            <a:ext cx="2377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Developing and </a:t>
            </a:r>
            <a:r>
              <a:rPr lang="en-US"/>
              <a:t>testing cycles</a:t>
            </a:r>
            <a:endParaRPr/>
          </a:p>
        </p:txBody>
      </p:sp>
      <p:sp>
        <p:nvSpPr>
          <p:cNvPr id="312" name="Google Shape;312;p29"/>
          <p:cNvSpPr txBox="1"/>
          <p:nvPr>
            <p:ph idx="4" type="body"/>
          </p:nvPr>
        </p:nvSpPr>
        <p:spPr>
          <a:xfrm>
            <a:off x="7313589" y="3493674"/>
            <a:ext cx="23775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Final test</a:t>
            </a:r>
            <a:endParaRPr/>
          </a:p>
        </p:txBody>
      </p:sp>
      <p:sp>
        <p:nvSpPr>
          <p:cNvPr id="313" name="Google Shape;313;p29"/>
          <p:cNvSpPr txBox="1"/>
          <p:nvPr>
            <p:ph idx="6" type="body"/>
          </p:nvPr>
        </p:nvSpPr>
        <p:spPr>
          <a:xfrm>
            <a:off x="0" y="470361"/>
            <a:ext cx="12192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Four phases</a:t>
            </a:r>
            <a:r>
              <a:rPr lang="en-US"/>
              <a:t> (plus 1)</a:t>
            </a:r>
            <a:endParaRPr/>
          </a:p>
        </p:txBody>
      </p:sp>
      <p:sp>
        <p:nvSpPr>
          <p:cNvPr id="314" name="Google Shape;314;p29"/>
          <p:cNvSpPr txBox="1"/>
          <p:nvPr>
            <p:ph idx="7" type="body"/>
          </p:nvPr>
        </p:nvSpPr>
        <p:spPr>
          <a:xfrm>
            <a:off x="68658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315" name="Google Shape;315;p29"/>
          <p:cNvSpPr txBox="1"/>
          <p:nvPr>
            <p:ph idx="8" type="body"/>
          </p:nvPr>
        </p:nvSpPr>
        <p:spPr>
          <a:xfrm>
            <a:off x="2483635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316" name="Google Shape;316;p29"/>
          <p:cNvSpPr txBox="1"/>
          <p:nvPr>
            <p:ph idx="9" type="body"/>
          </p:nvPr>
        </p:nvSpPr>
        <p:spPr>
          <a:xfrm>
            <a:off x="4898612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317" name="Google Shape;317;p29"/>
          <p:cNvSpPr txBox="1"/>
          <p:nvPr>
            <p:ph idx="13" type="body"/>
          </p:nvPr>
        </p:nvSpPr>
        <p:spPr>
          <a:xfrm>
            <a:off x="7313589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318" name="Google Shape;318;p29"/>
          <p:cNvSpPr txBox="1"/>
          <p:nvPr>
            <p:ph idx="4" type="body"/>
          </p:nvPr>
        </p:nvSpPr>
        <p:spPr>
          <a:xfrm>
            <a:off x="9728589" y="3460811"/>
            <a:ext cx="2377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/>
              <a:t>Continuous check (and improving)</a:t>
            </a:r>
            <a:endParaRPr/>
          </a:p>
        </p:txBody>
      </p:sp>
      <p:sp>
        <p:nvSpPr>
          <p:cNvPr id="319" name="Google Shape;319;p29"/>
          <p:cNvSpPr txBox="1"/>
          <p:nvPr>
            <p:ph idx="14" type="body"/>
          </p:nvPr>
        </p:nvSpPr>
        <p:spPr>
          <a:xfrm>
            <a:off x="9728566" y="2577396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0" spcFirstLastPara="1" rIns="146300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/>
              <a:t>5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>
            <p:ph type="title"/>
          </p:nvPr>
        </p:nvSpPr>
        <p:spPr>
          <a:xfrm>
            <a:off x="303000" y="2958550"/>
            <a:ext cx="116604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200" spcFirstLastPara="1" rIns="4572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Open questionnaire (more than 1.000 answers): </a:t>
            </a:r>
            <a:endParaRPr sz="2800"/>
          </a:p>
          <a:p>
            <a:pPr indent="-4064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why do you use the Municipality website</a:t>
            </a:r>
            <a:endParaRPr sz="2800"/>
          </a:p>
          <a:p>
            <a:pPr indent="-4064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are your expectations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Answers analysis with people in charge of online services and communication </a:t>
            </a:r>
            <a:endParaRPr sz="2800"/>
          </a:p>
        </p:txBody>
      </p:sp>
      <p:sp>
        <p:nvSpPr>
          <p:cNvPr id="326" name="Google Shape;326;p30"/>
          <p:cNvSpPr txBox="1"/>
          <p:nvPr>
            <p:ph idx="3" type="body"/>
          </p:nvPr>
        </p:nvSpPr>
        <p:spPr>
          <a:xfrm>
            <a:off x="3698025" y="243975"/>
            <a:ext cx="4593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</a:pPr>
            <a:r>
              <a:rPr lang="en-US" sz="2500"/>
              <a:t>Discover citizens </a:t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</a:pPr>
            <a:r>
              <a:rPr lang="en-US" sz="2500"/>
              <a:t>expectations</a:t>
            </a:r>
            <a:endParaRPr sz="2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type="title"/>
          </p:nvPr>
        </p:nvSpPr>
        <p:spPr>
          <a:xfrm>
            <a:off x="303000" y="2958556"/>
            <a:ext cx="11660400" cy="26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200" spcFirstLastPara="1" rIns="4572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workshops to collect ide</a:t>
            </a:r>
            <a:r>
              <a:rPr lang="en-US" sz="2200"/>
              <a:t>as and present proposals, with people representing possible users</a:t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use case analysis for specific contents</a:t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functional design and creation of wireframes / prototypes</a:t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users’ verification and collection of feedback both through scheduled sessions and through 'guerrilla tests'</a:t>
            </a:r>
            <a:endParaRPr sz="2200"/>
          </a:p>
        </p:txBody>
      </p:sp>
      <p:sp>
        <p:nvSpPr>
          <p:cNvPr id="333" name="Google Shape;333;p31"/>
          <p:cNvSpPr txBox="1"/>
          <p:nvPr>
            <p:ph idx="3" type="body"/>
          </p:nvPr>
        </p:nvSpPr>
        <p:spPr>
          <a:xfrm>
            <a:off x="3698025" y="243975"/>
            <a:ext cx="4593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</a:pPr>
            <a:r>
              <a:rPr lang="en-US" sz="2500"/>
              <a:t>Services co-design</a:t>
            </a:r>
            <a:endParaRPr sz="2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orybuilding Neal Creative">
  <a:themeElements>
    <a:clrScheme name="UCC colours">
      <a:dk1>
        <a:srgbClr val="0C0C58"/>
      </a:dk1>
      <a:lt1>
        <a:srgbClr val="FFFFFF"/>
      </a:lt1>
      <a:dk2>
        <a:srgbClr val="239BBB"/>
      </a:dk2>
      <a:lt2>
        <a:srgbClr val="154EEE"/>
      </a:lt2>
      <a:accent1>
        <a:srgbClr val="239BBB"/>
      </a:accent1>
      <a:accent2>
        <a:srgbClr val="B1E001"/>
      </a:accent2>
      <a:accent3>
        <a:srgbClr val="07102C"/>
      </a:accent3>
      <a:accent4>
        <a:srgbClr val="0C0C58"/>
      </a:accent4>
      <a:accent5>
        <a:srgbClr val="239BBB"/>
      </a:accent5>
      <a:accent6>
        <a:srgbClr val="B1E001"/>
      </a:accent6>
      <a:hlink>
        <a:srgbClr val="154EEE"/>
      </a:hlink>
      <a:folHlink>
        <a:srgbClr val="239BB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orybuilding Neal Creative">
  <a:themeElements>
    <a:clrScheme name="UCC colours">
      <a:dk1>
        <a:srgbClr val="0C0C58"/>
      </a:dk1>
      <a:lt1>
        <a:srgbClr val="FFFFFF"/>
      </a:lt1>
      <a:dk2>
        <a:srgbClr val="239BBB"/>
      </a:dk2>
      <a:lt2>
        <a:srgbClr val="154EEE"/>
      </a:lt2>
      <a:accent1>
        <a:srgbClr val="239BBB"/>
      </a:accent1>
      <a:accent2>
        <a:srgbClr val="B1E001"/>
      </a:accent2>
      <a:accent3>
        <a:srgbClr val="07102C"/>
      </a:accent3>
      <a:accent4>
        <a:srgbClr val="0C0C58"/>
      </a:accent4>
      <a:accent5>
        <a:srgbClr val="239BBB"/>
      </a:accent5>
      <a:accent6>
        <a:srgbClr val="B1E001"/>
      </a:accent6>
      <a:hlink>
        <a:srgbClr val="154EEE"/>
      </a:hlink>
      <a:folHlink>
        <a:srgbClr val="239BB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