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4"/>
    <p:sldMasterId id="2147483687" r:id="rId5"/>
    <p:sldMasterId id="2147483704" r:id="rId6"/>
    <p:sldMasterId id="2147483691" r:id="rId7"/>
  </p:sldMasterIdLst>
  <p:notesMasterIdLst>
    <p:notesMasterId r:id="rId21"/>
  </p:notesMasterIdLst>
  <p:sldIdLst>
    <p:sldId id="322" r:id="rId8"/>
    <p:sldId id="353" r:id="rId9"/>
    <p:sldId id="352" r:id="rId10"/>
    <p:sldId id="348" r:id="rId11"/>
    <p:sldId id="351" r:id="rId12"/>
    <p:sldId id="358" r:id="rId13"/>
    <p:sldId id="359" r:id="rId14"/>
    <p:sldId id="354" r:id="rId15"/>
    <p:sldId id="355" r:id="rId16"/>
    <p:sldId id="356" r:id="rId17"/>
    <p:sldId id="357" r:id="rId18"/>
    <p:sldId id="350" r:id="rId19"/>
    <p:sldId id="305"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Palmyr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5D6"/>
    <a:srgbClr val="76D6FF"/>
    <a:srgbClr val="FF7E79"/>
    <a:srgbClr val="0B45D5"/>
    <a:srgbClr val="20BD99"/>
    <a:srgbClr val="0D45D6"/>
    <a:srgbClr val="1C2E5D"/>
    <a:srgbClr val="004598"/>
    <a:srgbClr val="48009E"/>
    <a:srgbClr val="00B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6"/>
    <p:restoredTop sz="94676"/>
  </p:normalViewPr>
  <p:slideViewPr>
    <p:cSldViewPr snapToGrid="0">
      <p:cViewPr varScale="1">
        <p:scale>
          <a:sx n="218" d="100"/>
          <a:sy n="218" d="100"/>
        </p:scale>
        <p:origin x="224" y="10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812f531875_1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812f531875_1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979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102664" y="4839437"/>
            <a:ext cx="294600" cy="226200"/>
          </a:xfrm>
          <a:prstGeom prst="rect">
            <a:avLst/>
          </a:prstGeom>
          <a:noFill/>
          <a:ln>
            <a:noFill/>
          </a:ln>
        </p:spPr>
        <p:txBody>
          <a:bodyPr spcFirstLastPara="1" wrap="square" lIns="79125" tIns="39550" rIns="79125" bIns="39550" anchor="ctr" anchorCtr="0">
            <a:noAutofit/>
          </a:bodyPr>
          <a:lstStyle>
            <a:lvl1pPr marL="0" lvl="0" indent="0" algn="l" rtl="0">
              <a:spcBef>
                <a:spcPts val="0"/>
              </a:spcBef>
              <a:buNone/>
              <a:defRPr sz="800">
                <a:latin typeface="Calibri"/>
                <a:ea typeface="Calibri"/>
                <a:cs typeface="Calibri"/>
                <a:sym typeface="Calibri"/>
              </a:defRPr>
            </a:lvl1pPr>
            <a:lvl2pPr marL="0" lvl="1" indent="0" algn="l" rtl="0">
              <a:spcBef>
                <a:spcPts val="0"/>
              </a:spcBef>
              <a:buNone/>
              <a:defRPr sz="800">
                <a:latin typeface="Calibri"/>
                <a:ea typeface="Calibri"/>
                <a:cs typeface="Calibri"/>
                <a:sym typeface="Calibri"/>
              </a:defRPr>
            </a:lvl2pPr>
            <a:lvl3pPr marL="0" lvl="2" indent="0" algn="l" rtl="0">
              <a:spcBef>
                <a:spcPts val="0"/>
              </a:spcBef>
              <a:buNone/>
              <a:defRPr sz="800">
                <a:latin typeface="Calibri"/>
                <a:ea typeface="Calibri"/>
                <a:cs typeface="Calibri"/>
                <a:sym typeface="Calibri"/>
              </a:defRPr>
            </a:lvl3pPr>
            <a:lvl4pPr marL="0" lvl="3" indent="0" algn="l" rtl="0">
              <a:spcBef>
                <a:spcPts val="0"/>
              </a:spcBef>
              <a:buNone/>
              <a:defRPr sz="800">
                <a:latin typeface="Calibri"/>
                <a:ea typeface="Calibri"/>
                <a:cs typeface="Calibri"/>
                <a:sym typeface="Calibri"/>
              </a:defRPr>
            </a:lvl4pPr>
            <a:lvl5pPr marL="0" lvl="4" indent="0" algn="l" rtl="0">
              <a:spcBef>
                <a:spcPts val="0"/>
              </a:spcBef>
              <a:buNone/>
              <a:defRPr sz="800">
                <a:latin typeface="Calibri"/>
                <a:ea typeface="Calibri"/>
                <a:cs typeface="Calibri"/>
                <a:sym typeface="Calibri"/>
              </a:defRPr>
            </a:lvl5pPr>
            <a:lvl6pPr marL="0" lvl="5" indent="0" algn="l" rtl="0">
              <a:spcBef>
                <a:spcPts val="0"/>
              </a:spcBef>
              <a:buNone/>
              <a:defRPr sz="800">
                <a:latin typeface="Calibri"/>
                <a:ea typeface="Calibri"/>
                <a:cs typeface="Calibri"/>
                <a:sym typeface="Calibri"/>
              </a:defRPr>
            </a:lvl6pPr>
            <a:lvl7pPr marL="0" lvl="6" indent="0" algn="l" rtl="0">
              <a:spcBef>
                <a:spcPts val="0"/>
              </a:spcBef>
              <a:buNone/>
              <a:defRPr sz="800">
                <a:latin typeface="Calibri"/>
                <a:ea typeface="Calibri"/>
                <a:cs typeface="Calibri"/>
                <a:sym typeface="Calibri"/>
              </a:defRPr>
            </a:lvl7pPr>
            <a:lvl8pPr marL="0" lvl="7" indent="0" algn="l" rtl="0">
              <a:spcBef>
                <a:spcPts val="0"/>
              </a:spcBef>
              <a:buNone/>
              <a:defRPr sz="800">
                <a:latin typeface="Calibri"/>
                <a:ea typeface="Calibri"/>
                <a:cs typeface="Calibri"/>
                <a:sym typeface="Calibri"/>
              </a:defRPr>
            </a:lvl8pPr>
            <a:lvl9pPr marL="0" lvl="8" indent="0" algn="l" rtl="0">
              <a:spcBef>
                <a:spcPts val="0"/>
              </a:spcBef>
              <a:buNone/>
              <a:defRPr sz="8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9" name="Google Shape;9;p2"/>
          <p:cNvSpPr txBox="1">
            <a:spLocks noGrp="1"/>
          </p:cNvSpPr>
          <p:nvPr>
            <p:ph type="subTitle" idx="1"/>
          </p:nvPr>
        </p:nvSpPr>
        <p:spPr>
          <a:xfrm>
            <a:off x="397275" y="4842288"/>
            <a:ext cx="2726100" cy="2262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200"/>
              <a:buNone/>
              <a:defRPr sz="800">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rot="-5400000">
            <a:off x="-1355247" y="1922500"/>
            <a:ext cx="4359000" cy="1061700"/>
          </a:xfrm>
          <a:prstGeom prst="rect">
            <a:avLst/>
          </a:prstGeom>
          <a:noFill/>
          <a:ln>
            <a:noFill/>
          </a:ln>
        </p:spPr>
        <p:txBody>
          <a:bodyPr spcFirstLastPara="1" wrap="square" lIns="79125" tIns="39550" rIns="79125" bIns="39550" anchor="t" anchorCtr="0">
            <a:noAutofit/>
          </a:bodyPr>
          <a:lstStyle>
            <a:lvl1pPr marR="0" lvl="0" algn="l" rtl="0">
              <a:lnSpc>
                <a:spcPct val="9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a:spcBef>
                <a:spcPts val="0"/>
              </a:spcBef>
              <a:spcAft>
                <a:spcPts val="0"/>
              </a:spcAft>
              <a:buSzPts val="1200"/>
              <a:buNone/>
              <a:defRPr sz="1600"/>
            </a:lvl2pPr>
            <a:lvl3pPr lvl="2">
              <a:spcBef>
                <a:spcPts val="0"/>
              </a:spcBef>
              <a:spcAft>
                <a:spcPts val="0"/>
              </a:spcAft>
              <a:buSzPts val="1200"/>
              <a:buNone/>
              <a:defRPr sz="1600"/>
            </a:lvl3pPr>
            <a:lvl4pPr lvl="3">
              <a:spcBef>
                <a:spcPts val="0"/>
              </a:spcBef>
              <a:spcAft>
                <a:spcPts val="0"/>
              </a:spcAft>
              <a:buSzPts val="1200"/>
              <a:buNone/>
              <a:defRPr sz="1600"/>
            </a:lvl4pPr>
            <a:lvl5pPr lvl="4">
              <a:spcBef>
                <a:spcPts val="0"/>
              </a:spcBef>
              <a:spcAft>
                <a:spcPts val="0"/>
              </a:spcAft>
              <a:buSzPts val="1200"/>
              <a:buNone/>
              <a:defRPr sz="1600"/>
            </a:lvl5pPr>
            <a:lvl6pPr lvl="5">
              <a:spcBef>
                <a:spcPts val="0"/>
              </a:spcBef>
              <a:spcAft>
                <a:spcPts val="0"/>
              </a:spcAft>
              <a:buSzPts val="1200"/>
              <a:buNone/>
              <a:defRPr sz="1600"/>
            </a:lvl6pPr>
            <a:lvl7pPr lvl="6">
              <a:spcBef>
                <a:spcPts val="0"/>
              </a:spcBef>
              <a:spcAft>
                <a:spcPts val="0"/>
              </a:spcAft>
              <a:buSzPts val="1200"/>
              <a:buNone/>
              <a:defRPr sz="1600"/>
            </a:lvl7pPr>
            <a:lvl8pPr lvl="7">
              <a:spcBef>
                <a:spcPts val="0"/>
              </a:spcBef>
              <a:spcAft>
                <a:spcPts val="0"/>
              </a:spcAft>
              <a:buSzPts val="1200"/>
              <a:buNone/>
              <a:defRPr sz="1600"/>
            </a:lvl8pPr>
            <a:lvl9pPr lvl="8">
              <a:spcBef>
                <a:spcPts val="0"/>
              </a:spcBef>
              <a:spcAft>
                <a:spcPts val="0"/>
              </a:spcAft>
              <a:buSzPts val="1200"/>
              <a:buNone/>
              <a:defRPr sz="1600"/>
            </a:lvl9pPr>
          </a:lstStyle>
          <a:p>
            <a:endParaRPr/>
          </a:p>
        </p:txBody>
      </p:sp>
      <p:sp>
        <p:nvSpPr>
          <p:cNvPr id="75" name="Google Shape;75;p15"/>
          <p:cNvSpPr txBox="1">
            <a:spLocks noGrp="1"/>
          </p:cNvSpPr>
          <p:nvPr>
            <p:ph type="body" idx="1"/>
          </p:nvPr>
        </p:nvSpPr>
        <p:spPr>
          <a:xfrm rot="-5400000">
            <a:off x="2994000" y="-1225700"/>
            <a:ext cx="4359000" cy="7358100"/>
          </a:xfrm>
          <a:prstGeom prst="rect">
            <a:avLst/>
          </a:prstGeom>
          <a:noFill/>
          <a:ln>
            <a:noFill/>
          </a:ln>
        </p:spPr>
        <p:txBody>
          <a:bodyPr spcFirstLastPara="1" wrap="square" lIns="79125" tIns="39550" rIns="79125" bIns="39550" anchor="t" anchorCtr="0">
            <a:noAutofit/>
          </a:bodyPr>
          <a:lstStyle>
            <a:lvl1pPr marL="457200" marR="0" lvl="0" indent="-317500" algn="l" rtl="0">
              <a:lnSpc>
                <a:spcPct val="90000"/>
              </a:lnSpc>
              <a:spcBef>
                <a:spcPts val="9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76" name="Google Shape;76;p15"/>
          <p:cNvSpPr txBox="1">
            <a:spLocks noGrp="1"/>
          </p:cNvSpPr>
          <p:nvPr>
            <p:ph type="sldNum" idx="12"/>
          </p:nvPr>
        </p:nvSpPr>
        <p:spPr>
          <a:xfrm>
            <a:off x="102664" y="4839437"/>
            <a:ext cx="294600" cy="226200"/>
          </a:xfrm>
          <a:prstGeom prst="rect">
            <a:avLst/>
          </a:prstGeom>
          <a:noFill/>
          <a:ln>
            <a:noFill/>
          </a:ln>
        </p:spPr>
        <p:txBody>
          <a:bodyPr spcFirstLastPara="1" wrap="square" lIns="79125" tIns="39550" rIns="79125" bIns="39550" anchor="ctr" anchorCtr="0">
            <a:noAutofit/>
          </a:bodyPr>
          <a:lstStyle>
            <a:lvl1pPr marL="0" lvl="0" indent="0" algn="l" rtl="0">
              <a:spcBef>
                <a:spcPts val="0"/>
              </a:spcBef>
              <a:buNone/>
              <a:defRPr sz="800">
                <a:latin typeface="Calibri"/>
                <a:ea typeface="Calibri"/>
                <a:cs typeface="Calibri"/>
                <a:sym typeface="Calibri"/>
              </a:defRPr>
            </a:lvl1pPr>
            <a:lvl2pPr marL="0" lvl="1" indent="0" algn="l" rtl="0">
              <a:spcBef>
                <a:spcPts val="0"/>
              </a:spcBef>
              <a:buNone/>
              <a:defRPr sz="800">
                <a:latin typeface="Calibri"/>
                <a:ea typeface="Calibri"/>
                <a:cs typeface="Calibri"/>
                <a:sym typeface="Calibri"/>
              </a:defRPr>
            </a:lvl2pPr>
            <a:lvl3pPr marL="0" lvl="2" indent="0" algn="l" rtl="0">
              <a:spcBef>
                <a:spcPts val="0"/>
              </a:spcBef>
              <a:buNone/>
              <a:defRPr sz="800">
                <a:latin typeface="Calibri"/>
                <a:ea typeface="Calibri"/>
                <a:cs typeface="Calibri"/>
                <a:sym typeface="Calibri"/>
              </a:defRPr>
            </a:lvl3pPr>
            <a:lvl4pPr marL="0" lvl="3" indent="0" algn="l" rtl="0">
              <a:spcBef>
                <a:spcPts val="0"/>
              </a:spcBef>
              <a:buNone/>
              <a:defRPr sz="800">
                <a:latin typeface="Calibri"/>
                <a:ea typeface="Calibri"/>
                <a:cs typeface="Calibri"/>
                <a:sym typeface="Calibri"/>
              </a:defRPr>
            </a:lvl4pPr>
            <a:lvl5pPr marL="0" lvl="4" indent="0" algn="l" rtl="0">
              <a:spcBef>
                <a:spcPts val="0"/>
              </a:spcBef>
              <a:buNone/>
              <a:defRPr sz="800">
                <a:latin typeface="Calibri"/>
                <a:ea typeface="Calibri"/>
                <a:cs typeface="Calibri"/>
                <a:sym typeface="Calibri"/>
              </a:defRPr>
            </a:lvl5pPr>
            <a:lvl6pPr marL="0" lvl="5" indent="0" algn="l" rtl="0">
              <a:spcBef>
                <a:spcPts val="0"/>
              </a:spcBef>
              <a:buNone/>
              <a:defRPr sz="800">
                <a:latin typeface="Calibri"/>
                <a:ea typeface="Calibri"/>
                <a:cs typeface="Calibri"/>
                <a:sym typeface="Calibri"/>
              </a:defRPr>
            </a:lvl6pPr>
            <a:lvl7pPr marL="0" lvl="6" indent="0" algn="l" rtl="0">
              <a:spcBef>
                <a:spcPts val="0"/>
              </a:spcBef>
              <a:buNone/>
              <a:defRPr sz="800">
                <a:latin typeface="Calibri"/>
                <a:ea typeface="Calibri"/>
                <a:cs typeface="Calibri"/>
                <a:sym typeface="Calibri"/>
              </a:defRPr>
            </a:lvl7pPr>
            <a:lvl8pPr marL="0" lvl="7" indent="0" algn="l" rtl="0">
              <a:spcBef>
                <a:spcPts val="0"/>
              </a:spcBef>
              <a:buNone/>
              <a:defRPr sz="800">
                <a:latin typeface="Calibri"/>
                <a:ea typeface="Calibri"/>
                <a:cs typeface="Calibri"/>
                <a:sym typeface="Calibri"/>
              </a:defRPr>
            </a:lvl8pPr>
            <a:lvl9pPr marL="0" lvl="8" indent="0" algn="l" rtl="0">
              <a:spcBef>
                <a:spcPts val="0"/>
              </a:spcBef>
              <a:buNone/>
              <a:defRPr sz="8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77" name="Google Shape;77;p15"/>
          <p:cNvSpPr txBox="1">
            <a:spLocks noGrp="1"/>
          </p:cNvSpPr>
          <p:nvPr>
            <p:ph type="subTitle" idx="2"/>
          </p:nvPr>
        </p:nvSpPr>
        <p:spPr>
          <a:xfrm>
            <a:off x="397275" y="4842288"/>
            <a:ext cx="2726100" cy="2262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200"/>
              <a:buNone/>
              <a:defRPr sz="800">
                <a:solidFill>
                  <a:schemeClr val="lt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2BE9-1391-4B0E-80B9-EFB0D78A6A29}"/>
              </a:ext>
            </a:extLst>
          </p:cNvPr>
          <p:cNvSpPr>
            <a:spLocks noGrp="1"/>
          </p:cNvSpPr>
          <p:nvPr>
            <p:ph type="title"/>
          </p:nvPr>
        </p:nvSpPr>
        <p:spPr>
          <a:xfrm>
            <a:off x="269489" y="226669"/>
            <a:ext cx="8096250" cy="554831"/>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78187F0-1597-414C-8CB5-4B97FBD7EE66}"/>
              </a:ext>
            </a:extLst>
          </p:cNvPr>
          <p:cNvSpPr>
            <a:spLocks noGrp="1"/>
          </p:cNvSpPr>
          <p:nvPr>
            <p:ph idx="1"/>
          </p:nvPr>
        </p:nvSpPr>
        <p:spPr>
          <a:xfrm>
            <a:off x="269490" y="1017142"/>
            <a:ext cx="8638943" cy="3326259"/>
          </a:xfrm>
        </p:spPr>
        <p:txBody>
          <a:bodyPr/>
          <a:lstStyle>
            <a:lvl2pPr>
              <a:defRPr sz="1125"/>
            </a:lvl2pPr>
            <a:lvl3pPr marL="407194" indent="-136922">
              <a:defRPr sz="1013"/>
            </a:lvl3pPr>
            <a:lvl4pPr marL="539354" indent="-132160">
              <a:defRPr sz="1013"/>
            </a:lvl4pPr>
            <a:lvl5pPr marL="675085" indent="-135731">
              <a:defRPr sz="1013"/>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1"/>
          </p:nvPr>
        </p:nvSpPr>
        <p:spPr>
          <a:xfrm>
            <a:off x="523873" y="4831962"/>
            <a:ext cx="5629145" cy="273844"/>
          </a:xfrm>
        </p:spPr>
        <p:txBody>
          <a:bodyPr/>
          <a:lstStyle/>
          <a:p>
            <a:pPr defTabSz="514350">
              <a:defRPr/>
            </a:pPr>
            <a:r>
              <a:rPr lang="en-AU">
                <a:solidFill>
                  <a:srgbClr val="FFFFFF"/>
                </a:solidFill>
              </a:rPr>
              <a:t>Presentation title | Presenter name</a:t>
            </a:r>
            <a:endParaRPr lang="en-AU" dirty="0">
              <a:solidFill>
                <a:srgbClr val="FFFFFF"/>
              </a:solidFill>
            </a:endParaRPr>
          </a:p>
        </p:txBody>
      </p:sp>
      <p:sp>
        <p:nvSpPr>
          <p:cNvPr id="5" name="Slide Number Placeholder 4"/>
          <p:cNvSpPr>
            <a:spLocks noGrp="1"/>
          </p:cNvSpPr>
          <p:nvPr>
            <p:ph type="sldNum" sz="quarter" idx="12"/>
          </p:nvPr>
        </p:nvSpPr>
        <p:spPr>
          <a:xfrm>
            <a:off x="261956" y="4831962"/>
            <a:ext cx="502543" cy="273844"/>
          </a:xfrm>
        </p:spPr>
        <p:txBody>
          <a:bodyPr/>
          <a:lstStyle/>
          <a:p>
            <a:pPr defTabSz="514350">
              <a:defRPr/>
            </a:pPr>
            <a:fld id="{FFF7CBAA-22EA-41CE-9725-C57ED0CEBC27}" type="slidenum">
              <a:rPr lang="en-AU" smtClean="0">
                <a:solidFill>
                  <a:srgbClr val="FFFFFF"/>
                </a:solidFill>
              </a:rPr>
              <a:pPr defTabSz="514350">
                <a:defRPr/>
              </a:pPr>
              <a:t>‹#›</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226969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2BE9-1391-4B0E-80B9-EFB0D78A6A29}"/>
              </a:ext>
            </a:extLst>
          </p:cNvPr>
          <p:cNvSpPr>
            <a:spLocks noGrp="1"/>
          </p:cNvSpPr>
          <p:nvPr>
            <p:ph type="title"/>
          </p:nvPr>
        </p:nvSpPr>
        <p:spPr>
          <a:xfrm>
            <a:off x="269489" y="226669"/>
            <a:ext cx="8096250" cy="554831"/>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78187F0-1597-414C-8CB5-4B97FBD7EE66}"/>
              </a:ext>
            </a:extLst>
          </p:cNvPr>
          <p:cNvSpPr>
            <a:spLocks noGrp="1"/>
          </p:cNvSpPr>
          <p:nvPr>
            <p:ph idx="1"/>
          </p:nvPr>
        </p:nvSpPr>
        <p:spPr/>
        <p:txBody>
          <a:bodyPr/>
          <a:lstStyle>
            <a:lvl2pPr>
              <a:defRPr sz="1125"/>
            </a:lvl2pPr>
            <a:lvl3pPr marL="407194" indent="-136922">
              <a:defRPr sz="1013"/>
            </a:lvl3pPr>
            <a:lvl4pPr marL="539354" indent="-132160">
              <a:defRPr sz="1013"/>
            </a:lvl4pPr>
            <a:lvl5pPr marL="675085" indent="-135731">
              <a:defRPr sz="1013"/>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9">
            <a:extLst>
              <a:ext uri="{FF2B5EF4-FFF2-40B4-BE49-F238E27FC236}">
                <a16:creationId xmlns:a16="http://schemas.microsoft.com/office/drawing/2014/main" id="{EF137700-2932-460E-BC52-4B1DDAB664C3}"/>
              </a:ext>
            </a:extLst>
          </p:cNvPr>
          <p:cNvSpPr>
            <a:spLocks noGrp="1"/>
          </p:cNvSpPr>
          <p:nvPr>
            <p:ph type="body" sz="quarter" idx="10" hasCustomPrompt="1"/>
          </p:nvPr>
        </p:nvSpPr>
        <p:spPr>
          <a:xfrm>
            <a:off x="265826" y="806363"/>
            <a:ext cx="8115300" cy="333375"/>
          </a:xfrm>
        </p:spPr>
        <p:txBody>
          <a:bodyPr/>
          <a:lstStyle>
            <a:lvl1pPr marL="0" indent="0">
              <a:buNone/>
              <a:defRPr b="1">
                <a:solidFill>
                  <a:schemeClr val="accent1"/>
                </a:solidFill>
              </a:defRPr>
            </a:lvl1pPr>
          </a:lstStyle>
          <a:p>
            <a:pPr lvl="0"/>
            <a:r>
              <a:rPr lang="en-US" dirty="0"/>
              <a:t>Subheading</a:t>
            </a:r>
            <a:endParaRPr lang="en-AU" dirty="0"/>
          </a:p>
        </p:txBody>
      </p:sp>
      <p:sp>
        <p:nvSpPr>
          <p:cNvPr id="4" name="Footer Placeholder 3"/>
          <p:cNvSpPr>
            <a:spLocks noGrp="1"/>
          </p:cNvSpPr>
          <p:nvPr>
            <p:ph type="ftr" sz="quarter" idx="11"/>
          </p:nvPr>
        </p:nvSpPr>
        <p:spPr/>
        <p:txBody>
          <a:bodyPr/>
          <a:lstStyle/>
          <a:p>
            <a:pPr defTabSz="514350">
              <a:defRPr/>
            </a:pPr>
            <a:r>
              <a:rPr lang="en-AU">
                <a:solidFill>
                  <a:srgbClr val="FFFFFF"/>
                </a:solidFill>
              </a:rPr>
              <a:t>Presentation title | Presenter name</a:t>
            </a:r>
            <a:endParaRPr lang="en-AU" dirty="0">
              <a:solidFill>
                <a:srgbClr val="FFFFFF"/>
              </a:solidFill>
            </a:endParaRPr>
          </a:p>
        </p:txBody>
      </p:sp>
      <p:sp>
        <p:nvSpPr>
          <p:cNvPr id="5" name="Slide Number Placeholder 4"/>
          <p:cNvSpPr>
            <a:spLocks noGrp="1"/>
          </p:cNvSpPr>
          <p:nvPr>
            <p:ph type="sldNum" sz="quarter" idx="12"/>
          </p:nvPr>
        </p:nvSpPr>
        <p:spPr/>
        <p:txBody>
          <a:bodyPr/>
          <a:lstStyle/>
          <a:p>
            <a:pPr defTabSz="514350">
              <a:defRPr/>
            </a:pPr>
            <a:fld id="{FFF7CBAA-22EA-41CE-9725-C57ED0CEBC27}" type="slidenum">
              <a:rPr lang="en-AU" smtClean="0">
                <a:solidFill>
                  <a:srgbClr val="FFFFFF"/>
                </a:solidFill>
              </a:rPr>
              <a:pPr defTabSz="514350">
                <a:defRPr/>
              </a:pPr>
              <a:t>‹#›</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94149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_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926B-9E2D-4CF3-9B57-5A5251E0099C}"/>
              </a:ext>
            </a:extLst>
          </p:cNvPr>
          <p:cNvSpPr>
            <a:spLocks noGrp="1"/>
          </p:cNvSpPr>
          <p:nvPr>
            <p:ph type="title"/>
          </p:nvPr>
        </p:nvSpPr>
        <p:spPr>
          <a:xfrm>
            <a:off x="269614" y="230533"/>
            <a:ext cx="8096250" cy="554831"/>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97D58AA-BE7B-4223-BD84-6FE22DEB64C8}"/>
              </a:ext>
            </a:extLst>
          </p:cNvPr>
          <p:cNvSpPr>
            <a:spLocks noGrp="1"/>
          </p:cNvSpPr>
          <p:nvPr>
            <p:ph sz="half" idx="1"/>
          </p:nvPr>
        </p:nvSpPr>
        <p:spPr>
          <a:xfrm>
            <a:off x="256320" y="1264445"/>
            <a:ext cx="3886200" cy="3031331"/>
          </a:xfrm>
        </p:spPr>
        <p:txBody>
          <a:bodyPr>
            <a:noAutofit/>
          </a:bodyPr>
          <a:lstStyle>
            <a:lvl3pPr marL="407194" indent="-136922">
              <a:defRPr/>
            </a:lvl3pPr>
            <a:lvl4pPr marL="539354" indent="-132160">
              <a:defRPr/>
            </a:lvl4pPr>
            <a:lvl5pPr marL="675085" indent="-13573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1B4B775D-A963-4EDD-A851-D9DDAD8EF7A9}"/>
              </a:ext>
            </a:extLst>
          </p:cNvPr>
          <p:cNvSpPr>
            <a:spLocks noGrp="1"/>
          </p:cNvSpPr>
          <p:nvPr>
            <p:ph sz="half" idx="2"/>
          </p:nvPr>
        </p:nvSpPr>
        <p:spPr>
          <a:xfrm>
            <a:off x="4578439" y="1264445"/>
            <a:ext cx="3886200" cy="3031331"/>
          </a:xfrm>
        </p:spPr>
        <p:txBody>
          <a:bodyPr>
            <a:noAutofit/>
          </a:bodyPr>
          <a:lstStyle>
            <a:lvl3pPr marL="407194" indent="-136922">
              <a:defRPr/>
            </a:lvl3pPr>
            <a:lvl4pPr marL="557213" indent="-150019">
              <a:defRPr/>
            </a:lvl4pPr>
            <a:lvl5pPr marL="675085" indent="-13573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a:extLst>
              <a:ext uri="{FF2B5EF4-FFF2-40B4-BE49-F238E27FC236}">
                <a16:creationId xmlns:a16="http://schemas.microsoft.com/office/drawing/2014/main" id="{FA61DF1F-AE67-4D22-9961-829A376330C1}"/>
              </a:ext>
            </a:extLst>
          </p:cNvPr>
          <p:cNvSpPr>
            <a:spLocks noGrp="1"/>
          </p:cNvSpPr>
          <p:nvPr>
            <p:ph type="body" sz="quarter" idx="10" hasCustomPrompt="1"/>
          </p:nvPr>
        </p:nvSpPr>
        <p:spPr>
          <a:xfrm>
            <a:off x="269611" y="791923"/>
            <a:ext cx="8115300" cy="333375"/>
          </a:xfrm>
        </p:spPr>
        <p:txBody>
          <a:bodyPr/>
          <a:lstStyle>
            <a:lvl1pPr marL="0" indent="0">
              <a:buNone/>
              <a:defRPr b="1">
                <a:solidFill>
                  <a:schemeClr val="accent1"/>
                </a:solidFill>
              </a:defRPr>
            </a:lvl1pPr>
          </a:lstStyle>
          <a:p>
            <a:pPr lvl="0"/>
            <a:r>
              <a:rPr lang="en-US" dirty="0"/>
              <a:t>Subheading</a:t>
            </a:r>
            <a:endParaRPr lang="en-AU" dirty="0"/>
          </a:p>
        </p:txBody>
      </p:sp>
      <p:sp>
        <p:nvSpPr>
          <p:cNvPr id="5" name="Footer Placeholder 4"/>
          <p:cNvSpPr>
            <a:spLocks noGrp="1"/>
          </p:cNvSpPr>
          <p:nvPr>
            <p:ph type="ftr" sz="quarter" idx="11"/>
          </p:nvPr>
        </p:nvSpPr>
        <p:spPr/>
        <p:txBody>
          <a:bodyPr/>
          <a:lstStyle/>
          <a:p>
            <a:pPr defTabSz="514350">
              <a:defRPr/>
            </a:pPr>
            <a:r>
              <a:rPr lang="en-AU">
                <a:solidFill>
                  <a:srgbClr val="FFFFFF"/>
                </a:solidFill>
              </a:rPr>
              <a:t>Presentation title | Presenter name</a:t>
            </a:r>
            <a:endParaRPr lang="en-AU" dirty="0">
              <a:solidFill>
                <a:srgbClr val="FFFFFF"/>
              </a:solidFill>
            </a:endParaRPr>
          </a:p>
        </p:txBody>
      </p:sp>
      <p:sp>
        <p:nvSpPr>
          <p:cNvPr id="6" name="Slide Number Placeholder 5"/>
          <p:cNvSpPr>
            <a:spLocks noGrp="1"/>
          </p:cNvSpPr>
          <p:nvPr>
            <p:ph type="sldNum" sz="quarter" idx="12"/>
          </p:nvPr>
        </p:nvSpPr>
        <p:spPr/>
        <p:txBody>
          <a:bodyPr/>
          <a:lstStyle/>
          <a:p>
            <a:pPr defTabSz="514350">
              <a:defRPr/>
            </a:pPr>
            <a:fld id="{FFF7CBAA-22EA-41CE-9725-C57ED0CEBC27}" type="slidenum">
              <a:rPr lang="en-AU" smtClean="0">
                <a:solidFill>
                  <a:srgbClr val="FFFFFF"/>
                </a:solidFill>
              </a:rPr>
              <a:pPr defTabSz="514350">
                <a:defRPr/>
              </a:pPr>
              <a:t>‹#›</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1009094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8187F0-1597-414C-8CB5-4B97FBD7EE66}"/>
              </a:ext>
            </a:extLst>
          </p:cNvPr>
          <p:cNvSpPr>
            <a:spLocks noGrp="1"/>
          </p:cNvSpPr>
          <p:nvPr>
            <p:ph idx="1"/>
          </p:nvPr>
        </p:nvSpPr>
        <p:spPr>
          <a:xfrm>
            <a:off x="269490" y="806824"/>
            <a:ext cx="8638943" cy="3797449"/>
          </a:xfrm>
        </p:spPr>
        <p:txBody>
          <a:bodyPr>
            <a:normAutofit/>
          </a:bodyPr>
          <a:lstStyle>
            <a:lvl1pPr>
              <a:defRPr sz="1400">
                <a:solidFill>
                  <a:srgbClr val="0B45D5"/>
                </a:solidFill>
              </a:defRPr>
            </a:lvl1pPr>
            <a:lvl2pPr>
              <a:defRPr sz="1400">
                <a:solidFill>
                  <a:srgbClr val="0B45D5"/>
                </a:solidFill>
              </a:defRPr>
            </a:lvl2pPr>
            <a:lvl3pPr marL="407194" indent="-136922">
              <a:defRPr sz="1400">
                <a:solidFill>
                  <a:srgbClr val="0B45D5"/>
                </a:solidFill>
              </a:defRPr>
            </a:lvl3pPr>
            <a:lvl4pPr marL="539354" indent="-132160">
              <a:defRPr sz="1400">
                <a:solidFill>
                  <a:srgbClr val="0B45D5"/>
                </a:solidFill>
              </a:defRPr>
            </a:lvl4pPr>
            <a:lvl5pPr marL="675085" indent="-135731">
              <a:defRPr sz="1400">
                <a:solidFill>
                  <a:srgbClr val="0B45D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1"/>
          </p:nvPr>
        </p:nvSpPr>
        <p:spPr>
          <a:xfrm>
            <a:off x="523873" y="4831962"/>
            <a:ext cx="5629145" cy="273844"/>
          </a:xfrm>
          <a:prstGeom prst="rect">
            <a:avLst/>
          </a:prstGeom>
        </p:spPr>
        <p:txBody>
          <a:bodyPr/>
          <a:lstStyle/>
          <a:p>
            <a:pPr defTabSz="514350">
              <a:defRPr/>
            </a:pPr>
            <a:r>
              <a:rPr lang="en-AU">
                <a:solidFill>
                  <a:srgbClr val="FFFFFF"/>
                </a:solidFill>
              </a:rPr>
              <a:t>Presentation title | Presenter name</a:t>
            </a:r>
            <a:endParaRPr lang="en-AU" dirty="0">
              <a:solidFill>
                <a:srgbClr val="FFFFFF"/>
              </a:solidFill>
            </a:endParaRPr>
          </a:p>
        </p:txBody>
      </p:sp>
      <p:sp>
        <p:nvSpPr>
          <p:cNvPr id="5" name="Slide Number Placeholder 4"/>
          <p:cNvSpPr>
            <a:spLocks noGrp="1"/>
          </p:cNvSpPr>
          <p:nvPr>
            <p:ph type="sldNum" sz="quarter" idx="12"/>
          </p:nvPr>
        </p:nvSpPr>
        <p:spPr>
          <a:xfrm>
            <a:off x="261956" y="4831962"/>
            <a:ext cx="502543" cy="273844"/>
          </a:xfrm>
        </p:spPr>
        <p:txBody>
          <a:bodyPr/>
          <a:lstStyle/>
          <a:p>
            <a:pPr defTabSz="514350">
              <a:defRPr/>
            </a:pPr>
            <a:fld id="{FFF7CBAA-22EA-41CE-9725-C57ED0CEBC27}" type="slidenum">
              <a:rPr lang="en-AU" smtClean="0">
                <a:solidFill>
                  <a:srgbClr val="FFFFFF"/>
                </a:solidFill>
              </a:rPr>
              <a:pPr defTabSz="514350">
                <a:defRPr/>
              </a:pPr>
              <a:t>‹#›</a:t>
            </a:fld>
            <a:r>
              <a:rPr lang="en-AU">
                <a:solidFill>
                  <a:srgbClr val="FFFFFF"/>
                </a:solidFill>
              </a:rPr>
              <a:t>  |</a:t>
            </a:r>
            <a:endParaRPr lang="en-AU" dirty="0">
              <a:solidFill>
                <a:srgbClr val="FFFFFF"/>
              </a:solidFill>
            </a:endParaRPr>
          </a:p>
        </p:txBody>
      </p:sp>
      <p:sp>
        <p:nvSpPr>
          <p:cNvPr id="8" name="Title 1">
            <a:extLst>
              <a:ext uri="{FF2B5EF4-FFF2-40B4-BE49-F238E27FC236}">
                <a16:creationId xmlns:a16="http://schemas.microsoft.com/office/drawing/2014/main" id="{43CD36D1-D3D6-6142-840B-D65A2A4A0A3A}"/>
              </a:ext>
            </a:extLst>
          </p:cNvPr>
          <p:cNvSpPr>
            <a:spLocks noGrp="1"/>
          </p:cNvSpPr>
          <p:nvPr>
            <p:ph type="title"/>
          </p:nvPr>
        </p:nvSpPr>
        <p:spPr>
          <a:xfrm>
            <a:off x="269489" y="97574"/>
            <a:ext cx="8096250" cy="554831"/>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26672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_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2BE9-1391-4B0E-80B9-EFB0D78A6A29}"/>
              </a:ext>
            </a:extLst>
          </p:cNvPr>
          <p:cNvSpPr>
            <a:spLocks noGrp="1"/>
          </p:cNvSpPr>
          <p:nvPr>
            <p:ph type="title"/>
          </p:nvPr>
        </p:nvSpPr>
        <p:spPr>
          <a:xfrm>
            <a:off x="269489" y="97575"/>
            <a:ext cx="8096250" cy="554831"/>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78187F0-1597-414C-8CB5-4B97FBD7EE66}"/>
              </a:ext>
            </a:extLst>
          </p:cNvPr>
          <p:cNvSpPr>
            <a:spLocks noGrp="1"/>
          </p:cNvSpPr>
          <p:nvPr>
            <p:ph idx="1"/>
          </p:nvPr>
        </p:nvSpPr>
        <p:spPr>
          <a:xfrm>
            <a:off x="268559" y="1151730"/>
            <a:ext cx="8096250" cy="3495574"/>
          </a:xfrm>
        </p:spPr>
        <p:txBody>
          <a:bodyPr>
            <a:normAutofit/>
          </a:bodyPr>
          <a:lstStyle>
            <a:lvl1pPr>
              <a:defRPr sz="1400">
                <a:solidFill>
                  <a:srgbClr val="0B45D5"/>
                </a:solidFill>
              </a:defRPr>
            </a:lvl1pPr>
            <a:lvl2pPr>
              <a:defRPr sz="1400">
                <a:solidFill>
                  <a:srgbClr val="0B45D5"/>
                </a:solidFill>
              </a:defRPr>
            </a:lvl2pPr>
            <a:lvl3pPr marL="407194" indent="-136922">
              <a:defRPr sz="1400">
                <a:solidFill>
                  <a:srgbClr val="0B45D5"/>
                </a:solidFill>
              </a:defRPr>
            </a:lvl3pPr>
            <a:lvl4pPr marL="539354" indent="-132160">
              <a:defRPr sz="1400">
                <a:solidFill>
                  <a:srgbClr val="0B45D5"/>
                </a:solidFill>
              </a:defRPr>
            </a:lvl4pPr>
            <a:lvl5pPr marL="675085" indent="-135731">
              <a:defRPr sz="1400">
                <a:solidFill>
                  <a:srgbClr val="0B45D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1"/>
          </p:nvPr>
        </p:nvSpPr>
        <p:spPr>
          <a:xfrm>
            <a:off x="628803" y="4831962"/>
            <a:ext cx="5629145" cy="273844"/>
          </a:xfrm>
          <a:prstGeom prst="rect">
            <a:avLst/>
          </a:prstGeom>
        </p:spPr>
        <p:txBody>
          <a:bodyPr/>
          <a:lstStyle/>
          <a:p>
            <a:pPr defTabSz="514350">
              <a:defRPr/>
            </a:pPr>
            <a:r>
              <a:rPr lang="en-AU">
                <a:solidFill>
                  <a:srgbClr val="FFFFFF"/>
                </a:solidFill>
              </a:rPr>
              <a:t>Presentation title | Presenter name</a:t>
            </a:r>
            <a:endParaRPr lang="en-AU" dirty="0">
              <a:solidFill>
                <a:srgbClr val="FFFFFF"/>
              </a:solidFill>
            </a:endParaRPr>
          </a:p>
        </p:txBody>
      </p:sp>
      <p:sp>
        <p:nvSpPr>
          <p:cNvPr id="5" name="Slide Number Placeholder 4"/>
          <p:cNvSpPr>
            <a:spLocks noGrp="1"/>
          </p:cNvSpPr>
          <p:nvPr>
            <p:ph type="sldNum" sz="quarter" idx="12"/>
          </p:nvPr>
        </p:nvSpPr>
        <p:spPr/>
        <p:txBody>
          <a:bodyPr/>
          <a:lstStyle/>
          <a:p>
            <a:pPr defTabSz="514350">
              <a:defRPr/>
            </a:pPr>
            <a:fld id="{FFF7CBAA-22EA-41CE-9725-C57ED0CEBC27}" type="slidenum">
              <a:rPr lang="en-AU" smtClean="0">
                <a:solidFill>
                  <a:srgbClr val="FFFFFF"/>
                </a:solidFill>
              </a:rPr>
              <a:pPr defTabSz="514350">
                <a:defRPr/>
              </a:pPr>
              <a:t>‹#›</a:t>
            </a:fld>
            <a:r>
              <a:rPr lang="en-AU">
                <a:solidFill>
                  <a:srgbClr val="FFFFFF"/>
                </a:solidFill>
              </a:rPr>
              <a:t>  |</a:t>
            </a:r>
            <a:endParaRPr lang="en-AU" dirty="0">
              <a:solidFill>
                <a:srgbClr val="FFFFFF"/>
              </a:solidFill>
            </a:endParaRPr>
          </a:p>
        </p:txBody>
      </p:sp>
      <p:sp>
        <p:nvSpPr>
          <p:cNvPr id="11" name="Text Placeholder 9">
            <a:extLst>
              <a:ext uri="{FF2B5EF4-FFF2-40B4-BE49-F238E27FC236}">
                <a16:creationId xmlns:a16="http://schemas.microsoft.com/office/drawing/2014/main" id="{1D2359BE-8E62-2348-9946-40A844A1314B}"/>
              </a:ext>
            </a:extLst>
          </p:cNvPr>
          <p:cNvSpPr>
            <a:spLocks noGrp="1"/>
          </p:cNvSpPr>
          <p:nvPr>
            <p:ph type="body" sz="quarter" idx="10" hasCustomPrompt="1"/>
          </p:nvPr>
        </p:nvSpPr>
        <p:spPr>
          <a:xfrm>
            <a:off x="269611" y="619800"/>
            <a:ext cx="8115300" cy="333375"/>
          </a:xfrm>
        </p:spPr>
        <p:txBody>
          <a:bodyPr/>
          <a:lstStyle>
            <a:lvl1pPr marL="0" indent="0">
              <a:buNone/>
              <a:defRPr b="1">
                <a:solidFill>
                  <a:srgbClr val="0B45D5"/>
                </a:solidFill>
              </a:defRPr>
            </a:lvl1pPr>
          </a:lstStyle>
          <a:p>
            <a:pPr lvl="0"/>
            <a:r>
              <a:rPr lang="en-US" dirty="0"/>
              <a:t>Subheading</a:t>
            </a:r>
            <a:endParaRPr lang="en-AU" dirty="0"/>
          </a:p>
        </p:txBody>
      </p:sp>
    </p:spTree>
    <p:extLst>
      <p:ext uri="{BB962C8B-B14F-4D97-AF65-F5344CB8AC3E}">
        <p14:creationId xmlns:p14="http://schemas.microsoft.com/office/powerpoint/2010/main" val="306142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_subhea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D58AA-BE7B-4223-BD84-6FE22DEB64C8}"/>
              </a:ext>
            </a:extLst>
          </p:cNvPr>
          <p:cNvSpPr>
            <a:spLocks noGrp="1"/>
          </p:cNvSpPr>
          <p:nvPr>
            <p:ph sz="half" idx="1" hasCustomPrompt="1"/>
          </p:nvPr>
        </p:nvSpPr>
        <p:spPr>
          <a:xfrm>
            <a:off x="256320" y="1264445"/>
            <a:ext cx="3886200" cy="3031331"/>
          </a:xfrm>
        </p:spPr>
        <p:txBody>
          <a:bodyPr>
            <a:normAutofit/>
          </a:bodyPr>
          <a:lstStyle>
            <a:lvl1pPr>
              <a:defRPr sz="1400">
                <a:solidFill>
                  <a:srgbClr val="0B45D5"/>
                </a:solidFill>
              </a:defRPr>
            </a:lvl1pPr>
            <a:lvl2pPr>
              <a:defRPr sz="1400">
                <a:solidFill>
                  <a:srgbClr val="0B45D5"/>
                </a:solidFill>
              </a:defRPr>
            </a:lvl2pPr>
            <a:lvl3pPr marL="407194" indent="-136922">
              <a:defRPr sz="1400">
                <a:solidFill>
                  <a:srgbClr val="0B45D5"/>
                </a:solidFill>
              </a:defRPr>
            </a:lvl3pPr>
            <a:lvl4pPr marL="539354" indent="-132160">
              <a:defRPr sz="1400">
                <a:solidFill>
                  <a:srgbClr val="0B45D5"/>
                </a:solidFill>
              </a:defRPr>
            </a:lvl4pPr>
            <a:lvl5pPr marL="675085" indent="-135731">
              <a:defRPr sz="1400">
                <a:solidFill>
                  <a:srgbClr val="0B45D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1B4B775D-A963-4EDD-A851-D9DDAD8EF7A9}"/>
              </a:ext>
            </a:extLst>
          </p:cNvPr>
          <p:cNvSpPr>
            <a:spLocks noGrp="1"/>
          </p:cNvSpPr>
          <p:nvPr>
            <p:ph sz="half" idx="2" hasCustomPrompt="1"/>
          </p:nvPr>
        </p:nvSpPr>
        <p:spPr>
          <a:xfrm>
            <a:off x="4578439" y="1264445"/>
            <a:ext cx="3886200" cy="3031331"/>
          </a:xfrm>
        </p:spPr>
        <p:txBody>
          <a:bodyPr>
            <a:normAutofit/>
          </a:bodyPr>
          <a:lstStyle>
            <a:lvl1pPr>
              <a:defRPr sz="1400">
                <a:solidFill>
                  <a:srgbClr val="0B45D5"/>
                </a:solidFill>
              </a:defRPr>
            </a:lvl1pPr>
            <a:lvl2pPr>
              <a:defRPr sz="1400">
                <a:solidFill>
                  <a:srgbClr val="0B45D5"/>
                </a:solidFill>
              </a:defRPr>
            </a:lvl2pPr>
            <a:lvl3pPr marL="407194" indent="-136922">
              <a:defRPr sz="1400">
                <a:solidFill>
                  <a:srgbClr val="0B45D5"/>
                </a:solidFill>
              </a:defRPr>
            </a:lvl3pPr>
            <a:lvl4pPr marL="557213" indent="-150019">
              <a:defRPr sz="1400">
                <a:solidFill>
                  <a:srgbClr val="0B45D5"/>
                </a:solidFill>
              </a:defRPr>
            </a:lvl4pPr>
            <a:lvl5pPr marL="675085" indent="-135731">
              <a:defRPr sz="1400">
                <a:solidFill>
                  <a:srgbClr val="0B45D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628803" y="4831962"/>
            <a:ext cx="5629145" cy="273844"/>
          </a:xfrm>
          <a:prstGeom prst="rect">
            <a:avLst/>
          </a:prstGeom>
        </p:spPr>
        <p:txBody>
          <a:bodyPr/>
          <a:lstStyle/>
          <a:p>
            <a:pPr defTabSz="514350">
              <a:defRPr/>
            </a:pPr>
            <a:r>
              <a:rPr lang="en-AU">
                <a:solidFill>
                  <a:srgbClr val="FFFFFF"/>
                </a:solidFill>
              </a:rPr>
              <a:t>Presentation title | Presenter name</a:t>
            </a:r>
            <a:endParaRPr lang="en-AU" dirty="0">
              <a:solidFill>
                <a:srgbClr val="FFFFFF"/>
              </a:solidFill>
            </a:endParaRPr>
          </a:p>
        </p:txBody>
      </p:sp>
      <p:sp>
        <p:nvSpPr>
          <p:cNvPr id="6" name="Slide Number Placeholder 5"/>
          <p:cNvSpPr>
            <a:spLocks noGrp="1"/>
          </p:cNvSpPr>
          <p:nvPr>
            <p:ph type="sldNum" sz="quarter" idx="12"/>
          </p:nvPr>
        </p:nvSpPr>
        <p:spPr/>
        <p:txBody>
          <a:bodyPr/>
          <a:lstStyle/>
          <a:p>
            <a:pPr defTabSz="514350">
              <a:defRPr/>
            </a:pPr>
            <a:fld id="{FFF7CBAA-22EA-41CE-9725-C57ED0CEBC27}" type="slidenum">
              <a:rPr lang="en-AU" smtClean="0">
                <a:solidFill>
                  <a:srgbClr val="FFFFFF"/>
                </a:solidFill>
              </a:rPr>
              <a:pPr defTabSz="514350">
                <a:defRPr/>
              </a:pPr>
              <a:t>‹#›</a:t>
            </a:fld>
            <a:r>
              <a:rPr lang="en-AU">
                <a:solidFill>
                  <a:srgbClr val="FFFFFF"/>
                </a:solidFill>
              </a:rPr>
              <a:t>  |</a:t>
            </a:r>
            <a:endParaRPr lang="en-AU" dirty="0">
              <a:solidFill>
                <a:srgbClr val="FFFFFF"/>
              </a:solidFill>
            </a:endParaRPr>
          </a:p>
        </p:txBody>
      </p:sp>
      <p:sp>
        <p:nvSpPr>
          <p:cNvPr id="8" name="Title 1">
            <a:extLst>
              <a:ext uri="{FF2B5EF4-FFF2-40B4-BE49-F238E27FC236}">
                <a16:creationId xmlns:a16="http://schemas.microsoft.com/office/drawing/2014/main" id="{98316BE8-7928-AF41-8803-BE5C03084991}"/>
              </a:ext>
            </a:extLst>
          </p:cNvPr>
          <p:cNvSpPr>
            <a:spLocks noGrp="1"/>
          </p:cNvSpPr>
          <p:nvPr>
            <p:ph type="title"/>
          </p:nvPr>
        </p:nvSpPr>
        <p:spPr>
          <a:xfrm>
            <a:off x="269489" y="97575"/>
            <a:ext cx="8096250" cy="554831"/>
          </a:xfrm>
          <a:prstGeom prst="rect">
            <a:avLst/>
          </a:prstGeom>
        </p:spPr>
        <p:txBody>
          <a:bodyPr/>
          <a:lstStyle/>
          <a:p>
            <a:r>
              <a:rPr lang="en-US"/>
              <a:t>Click to edit Master title style</a:t>
            </a:r>
            <a:endParaRPr lang="en-AU"/>
          </a:p>
        </p:txBody>
      </p:sp>
      <p:sp>
        <p:nvSpPr>
          <p:cNvPr id="12" name="Text Placeholder 9">
            <a:extLst>
              <a:ext uri="{FF2B5EF4-FFF2-40B4-BE49-F238E27FC236}">
                <a16:creationId xmlns:a16="http://schemas.microsoft.com/office/drawing/2014/main" id="{2A30E531-DFF4-394D-9362-D3AF7F8D1934}"/>
              </a:ext>
            </a:extLst>
          </p:cNvPr>
          <p:cNvSpPr>
            <a:spLocks noGrp="1"/>
          </p:cNvSpPr>
          <p:nvPr>
            <p:ph type="body" sz="quarter" idx="10" hasCustomPrompt="1"/>
          </p:nvPr>
        </p:nvSpPr>
        <p:spPr>
          <a:xfrm>
            <a:off x="269611" y="619800"/>
            <a:ext cx="8115300" cy="333375"/>
          </a:xfrm>
        </p:spPr>
        <p:txBody>
          <a:bodyPr/>
          <a:lstStyle>
            <a:lvl1pPr marL="0" indent="0">
              <a:buNone/>
              <a:defRPr b="1">
                <a:solidFill>
                  <a:srgbClr val="0B45D5"/>
                </a:solidFill>
              </a:defRPr>
            </a:lvl1pPr>
          </a:lstStyle>
          <a:p>
            <a:pPr lvl="0"/>
            <a:r>
              <a:rPr lang="en-US" dirty="0"/>
              <a:t>Subheading</a:t>
            </a:r>
            <a:endParaRPr lang="en-AU" dirty="0"/>
          </a:p>
        </p:txBody>
      </p:sp>
    </p:spTree>
    <p:extLst>
      <p:ext uri="{BB962C8B-B14F-4D97-AF65-F5344CB8AC3E}">
        <p14:creationId xmlns:p14="http://schemas.microsoft.com/office/powerpoint/2010/main" val="2607691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gradFill flip="none" rotWithShape="1">
          <a:gsLst>
            <a:gs pos="0">
              <a:srgbClr val="0B45D5"/>
            </a:gs>
            <a:gs pos="87000">
              <a:srgbClr val="20BD99"/>
            </a:gs>
          </a:gsLst>
          <a:lin ang="18900000" scaled="1"/>
          <a:tileRect/>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F42579-A377-6D4E-BA50-27F0D44C1D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88537" y="4679577"/>
            <a:ext cx="1102345" cy="399600"/>
          </a:xfrm>
          <a:prstGeom prst="rect">
            <a:avLst/>
          </a:prstGeom>
        </p:spPr>
      </p:pic>
      <p:sp>
        <p:nvSpPr>
          <p:cNvPr id="8" name="Title 7">
            <a:extLst>
              <a:ext uri="{FF2B5EF4-FFF2-40B4-BE49-F238E27FC236}">
                <a16:creationId xmlns:a16="http://schemas.microsoft.com/office/drawing/2014/main" id="{FC34D401-62EC-284D-B101-06F2AAF9CFD8}"/>
              </a:ext>
            </a:extLst>
          </p:cNvPr>
          <p:cNvSpPr>
            <a:spLocks noGrp="1"/>
          </p:cNvSpPr>
          <p:nvPr>
            <p:ph type="title"/>
          </p:nvPr>
        </p:nvSpPr>
        <p:spPr>
          <a:xfrm>
            <a:off x="269489" y="233890"/>
            <a:ext cx="8096250" cy="554831"/>
          </a:xfrm>
          <a:prstGeom prst="rect">
            <a:avLst/>
          </a:prstGeom>
        </p:spPr>
        <p:txBody>
          <a:bodyPr/>
          <a:lstStyle>
            <a:lvl1pPr>
              <a:defRPr>
                <a:solidFill>
                  <a:schemeClr val="bg1"/>
                </a:solidFill>
              </a:defRPr>
            </a:lvl1pPr>
          </a:lstStyle>
          <a:p>
            <a:r>
              <a:rPr lang="en-GB"/>
              <a:t>Click to edit Master title style</a:t>
            </a:r>
            <a:endParaRPr lang="en-US"/>
          </a:p>
        </p:txBody>
      </p:sp>
      <p:sp>
        <p:nvSpPr>
          <p:cNvPr id="9" name="Slide Number Placeholder 8">
            <a:extLst>
              <a:ext uri="{FF2B5EF4-FFF2-40B4-BE49-F238E27FC236}">
                <a16:creationId xmlns:a16="http://schemas.microsoft.com/office/drawing/2014/main" id="{3BE58619-F607-7C44-A833-9EB431EE77A1}"/>
              </a:ext>
            </a:extLst>
          </p:cNvPr>
          <p:cNvSpPr>
            <a:spLocks noGrp="1"/>
          </p:cNvSpPr>
          <p:nvPr>
            <p:ph type="sldNum" sz="quarter" idx="10"/>
          </p:nvPr>
        </p:nvSpPr>
        <p:spPr/>
        <p:txBody>
          <a:bodyPr/>
          <a:lstStyle>
            <a:lvl1pPr>
              <a:defRPr>
                <a:solidFill>
                  <a:schemeClr val="bg1"/>
                </a:solidFill>
              </a:defRPr>
            </a:lvl1pPr>
          </a:lstStyle>
          <a:p>
            <a:fld id="{FFF7CBAA-22EA-41CE-9725-C57ED0CEBC27}" type="slidenum">
              <a:rPr lang="en-AU" smtClean="0"/>
              <a:pPr/>
              <a:t>‹#›</a:t>
            </a:fld>
            <a:r>
              <a:rPr lang="en-AU"/>
              <a:t>  |</a:t>
            </a:r>
            <a:endParaRPr lang="en-AU" dirty="0"/>
          </a:p>
        </p:txBody>
      </p:sp>
      <p:sp>
        <p:nvSpPr>
          <p:cNvPr id="10" name="Content Placeholder 2">
            <a:extLst>
              <a:ext uri="{FF2B5EF4-FFF2-40B4-BE49-F238E27FC236}">
                <a16:creationId xmlns:a16="http://schemas.microsoft.com/office/drawing/2014/main" id="{91493ED8-5A38-4942-BAFE-7B3E07EC8491}"/>
              </a:ext>
            </a:extLst>
          </p:cNvPr>
          <p:cNvSpPr>
            <a:spLocks noGrp="1"/>
          </p:cNvSpPr>
          <p:nvPr>
            <p:ph idx="1"/>
          </p:nvPr>
        </p:nvSpPr>
        <p:spPr>
          <a:xfrm>
            <a:off x="268559" y="1257301"/>
            <a:ext cx="8096250" cy="3086100"/>
          </a:xfrm>
        </p:spPr>
        <p:txBody>
          <a:bodyPr/>
          <a:lstStyle>
            <a:lvl1pPr>
              <a:buClr>
                <a:schemeClr val="bg1"/>
              </a:buClr>
              <a:defRPr>
                <a:solidFill>
                  <a:schemeClr val="bg1"/>
                </a:solidFill>
              </a:defRPr>
            </a:lvl1pPr>
            <a:lvl2pPr>
              <a:buClr>
                <a:schemeClr val="bg1"/>
              </a:buClr>
              <a:defRPr sz="1125">
                <a:solidFill>
                  <a:schemeClr val="bg1"/>
                </a:solidFill>
              </a:defRPr>
            </a:lvl2pPr>
            <a:lvl3pPr marL="407194" indent="-136922">
              <a:buClr>
                <a:schemeClr val="bg1"/>
              </a:buClr>
              <a:defRPr sz="1013">
                <a:solidFill>
                  <a:schemeClr val="bg1"/>
                </a:solidFill>
              </a:defRPr>
            </a:lvl3pPr>
            <a:lvl4pPr marL="539354" indent="-132160">
              <a:buClr>
                <a:schemeClr val="bg1"/>
              </a:buClr>
              <a:defRPr sz="1013">
                <a:solidFill>
                  <a:schemeClr val="bg1"/>
                </a:solidFill>
              </a:defRPr>
            </a:lvl4pPr>
            <a:lvl5pPr marL="675085" indent="-135731">
              <a:buClr>
                <a:schemeClr val="bg1"/>
              </a:buClr>
              <a:defRPr sz="1013">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9">
            <a:extLst>
              <a:ext uri="{FF2B5EF4-FFF2-40B4-BE49-F238E27FC236}">
                <a16:creationId xmlns:a16="http://schemas.microsoft.com/office/drawing/2014/main" id="{6878B816-B8F6-454E-B633-F59222B123A1}"/>
              </a:ext>
            </a:extLst>
          </p:cNvPr>
          <p:cNvSpPr>
            <a:spLocks noGrp="1"/>
          </p:cNvSpPr>
          <p:nvPr>
            <p:ph type="body" sz="quarter" idx="11" hasCustomPrompt="1"/>
          </p:nvPr>
        </p:nvSpPr>
        <p:spPr>
          <a:xfrm>
            <a:off x="265826" y="806363"/>
            <a:ext cx="8115300" cy="333375"/>
          </a:xfrm>
        </p:spPr>
        <p:txBody>
          <a:bodyPr/>
          <a:lstStyle>
            <a:lvl1pPr marL="0" indent="0">
              <a:buNone/>
              <a:defRPr b="1">
                <a:solidFill>
                  <a:schemeClr val="bg1"/>
                </a:solidFill>
              </a:defRPr>
            </a:lvl1pPr>
          </a:lstStyle>
          <a:p>
            <a:pPr lvl="0"/>
            <a:r>
              <a:rPr lang="en-US" dirty="0"/>
              <a:t>Subheading</a:t>
            </a:r>
            <a:endParaRPr lang="en-AU" dirty="0"/>
          </a:p>
        </p:txBody>
      </p:sp>
    </p:spTree>
    <p:extLst>
      <p:ext uri="{BB962C8B-B14F-4D97-AF65-F5344CB8AC3E}">
        <p14:creationId xmlns:p14="http://schemas.microsoft.com/office/powerpoint/2010/main" val="10043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20BD99"/>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F42579-A377-6D4E-BA50-27F0D44C1D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88537" y="4679577"/>
            <a:ext cx="1102345" cy="399600"/>
          </a:xfrm>
          <a:prstGeom prst="rect">
            <a:avLst/>
          </a:prstGeom>
        </p:spPr>
      </p:pic>
      <p:sp>
        <p:nvSpPr>
          <p:cNvPr id="8" name="Title 7">
            <a:extLst>
              <a:ext uri="{FF2B5EF4-FFF2-40B4-BE49-F238E27FC236}">
                <a16:creationId xmlns:a16="http://schemas.microsoft.com/office/drawing/2014/main" id="{FC34D401-62EC-284D-B101-06F2AAF9CFD8}"/>
              </a:ext>
            </a:extLst>
          </p:cNvPr>
          <p:cNvSpPr>
            <a:spLocks noGrp="1"/>
          </p:cNvSpPr>
          <p:nvPr>
            <p:ph type="title"/>
          </p:nvPr>
        </p:nvSpPr>
        <p:spPr>
          <a:xfrm>
            <a:off x="269489" y="233890"/>
            <a:ext cx="8096250" cy="554831"/>
          </a:xfrm>
          <a:prstGeom prst="rect">
            <a:avLst/>
          </a:prstGeom>
        </p:spPr>
        <p:txBody>
          <a:bodyPr/>
          <a:lstStyle>
            <a:lvl1pPr>
              <a:defRPr>
                <a:solidFill>
                  <a:schemeClr val="bg1"/>
                </a:solidFill>
              </a:defRPr>
            </a:lvl1pPr>
          </a:lstStyle>
          <a:p>
            <a:r>
              <a:rPr lang="en-GB"/>
              <a:t>Click to edit Master title style</a:t>
            </a:r>
            <a:endParaRPr lang="en-US"/>
          </a:p>
        </p:txBody>
      </p:sp>
      <p:sp>
        <p:nvSpPr>
          <p:cNvPr id="9" name="Slide Number Placeholder 8">
            <a:extLst>
              <a:ext uri="{FF2B5EF4-FFF2-40B4-BE49-F238E27FC236}">
                <a16:creationId xmlns:a16="http://schemas.microsoft.com/office/drawing/2014/main" id="{3BE58619-F607-7C44-A833-9EB431EE77A1}"/>
              </a:ext>
            </a:extLst>
          </p:cNvPr>
          <p:cNvSpPr>
            <a:spLocks noGrp="1"/>
          </p:cNvSpPr>
          <p:nvPr>
            <p:ph type="sldNum" sz="quarter" idx="10"/>
          </p:nvPr>
        </p:nvSpPr>
        <p:spPr/>
        <p:txBody>
          <a:bodyPr/>
          <a:lstStyle>
            <a:lvl1pPr>
              <a:defRPr>
                <a:solidFill>
                  <a:schemeClr val="bg1"/>
                </a:solidFill>
              </a:defRPr>
            </a:lvl1pPr>
          </a:lstStyle>
          <a:p>
            <a:fld id="{FFF7CBAA-22EA-41CE-9725-C57ED0CEBC27}" type="slidenum">
              <a:rPr lang="en-AU" smtClean="0"/>
              <a:pPr/>
              <a:t>‹#›</a:t>
            </a:fld>
            <a:r>
              <a:rPr lang="en-AU"/>
              <a:t>  |</a:t>
            </a:r>
            <a:endParaRPr lang="en-AU" dirty="0"/>
          </a:p>
        </p:txBody>
      </p:sp>
      <p:sp>
        <p:nvSpPr>
          <p:cNvPr id="10" name="Content Placeholder 2">
            <a:extLst>
              <a:ext uri="{FF2B5EF4-FFF2-40B4-BE49-F238E27FC236}">
                <a16:creationId xmlns:a16="http://schemas.microsoft.com/office/drawing/2014/main" id="{91493ED8-5A38-4942-BAFE-7B3E07EC8491}"/>
              </a:ext>
            </a:extLst>
          </p:cNvPr>
          <p:cNvSpPr>
            <a:spLocks noGrp="1"/>
          </p:cNvSpPr>
          <p:nvPr>
            <p:ph idx="1"/>
          </p:nvPr>
        </p:nvSpPr>
        <p:spPr>
          <a:xfrm>
            <a:off x="268559" y="1257301"/>
            <a:ext cx="8096250" cy="3086100"/>
          </a:xfrm>
        </p:spPr>
        <p:txBody>
          <a:bodyPr/>
          <a:lstStyle>
            <a:lvl1pPr>
              <a:buClr>
                <a:schemeClr val="bg1"/>
              </a:buClr>
              <a:defRPr>
                <a:solidFill>
                  <a:schemeClr val="bg1"/>
                </a:solidFill>
              </a:defRPr>
            </a:lvl1pPr>
            <a:lvl2pPr>
              <a:buClr>
                <a:schemeClr val="bg1"/>
              </a:buClr>
              <a:defRPr sz="1125">
                <a:solidFill>
                  <a:schemeClr val="bg1"/>
                </a:solidFill>
              </a:defRPr>
            </a:lvl2pPr>
            <a:lvl3pPr marL="407194" indent="-136922">
              <a:buClr>
                <a:schemeClr val="bg1"/>
              </a:buClr>
              <a:defRPr sz="1013">
                <a:solidFill>
                  <a:schemeClr val="bg1"/>
                </a:solidFill>
              </a:defRPr>
            </a:lvl3pPr>
            <a:lvl4pPr marL="539354" indent="-132160">
              <a:buClr>
                <a:schemeClr val="bg1"/>
              </a:buClr>
              <a:defRPr sz="1013">
                <a:solidFill>
                  <a:schemeClr val="bg1"/>
                </a:solidFill>
              </a:defRPr>
            </a:lvl4pPr>
            <a:lvl5pPr marL="675085" indent="-135731">
              <a:buClr>
                <a:schemeClr val="bg1"/>
              </a:buClr>
              <a:defRPr sz="1013">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9">
            <a:extLst>
              <a:ext uri="{FF2B5EF4-FFF2-40B4-BE49-F238E27FC236}">
                <a16:creationId xmlns:a16="http://schemas.microsoft.com/office/drawing/2014/main" id="{6878B816-B8F6-454E-B633-F59222B123A1}"/>
              </a:ext>
            </a:extLst>
          </p:cNvPr>
          <p:cNvSpPr>
            <a:spLocks noGrp="1"/>
          </p:cNvSpPr>
          <p:nvPr>
            <p:ph type="body" sz="quarter" idx="11" hasCustomPrompt="1"/>
          </p:nvPr>
        </p:nvSpPr>
        <p:spPr>
          <a:xfrm>
            <a:off x="265826" y="806363"/>
            <a:ext cx="8115300" cy="333375"/>
          </a:xfrm>
        </p:spPr>
        <p:txBody>
          <a:bodyPr/>
          <a:lstStyle>
            <a:lvl1pPr marL="0" indent="0">
              <a:buNone/>
              <a:defRPr b="1">
                <a:solidFill>
                  <a:schemeClr val="bg1"/>
                </a:solidFill>
              </a:defRPr>
            </a:lvl1pPr>
          </a:lstStyle>
          <a:p>
            <a:pPr lvl="0"/>
            <a:r>
              <a:rPr lang="en-US" dirty="0"/>
              <a:t>Subheading</a:t>
            </a:r>
            <a:endParaRPr lang="en-AU" dirty="0"/>
          </a:p>
        </p:txBody>
      </p:sp>
    </p:spTree>
    <p:extLst>
      <p:ext uri="{BB962C8B-B14F-4D97-AF65-F5344CB8AC3E}">
        <p14:creationId xmlns:p14="http://schemas.microsoft.com/office/powerpoint/2010/main" val="1739144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0B45D5"/>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F42579-A377-6D4E-BA50-27F0D44C1D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88537" y="4679577"/>
            <a:ext cx="1102345" cy="399600"/>
          </a:xfrm>
          <a:prstGeom prst="rect">
            <a:avLst/>
          </a:prstGeom>
        </p:spPr>
      </p:pic>
      <p:sp>
        <p:nvSpPr>
          <p:cNvPr id="8" name="Title 7">
            <a:extLst>
              <a:ext uri="{FF2B5EF4-FFF2-40B4-BE49-F238E27FC236}">
                <a16:creationId xmlns:a16="http://schemas.microsoft.com/office/drawing/2014/main" id="{FC34D401-62EC-284D-B101-06F2AAF9CFD8}"/>
              </a:ext>
            </a:extLst>
          </p:cNvPr>
          <p:cNvSpPr>
            <a:spLocks noGrp="1"/>
          </p:cNvSpPr>
          <p:nvPr>
            <p:ph type="title"/>
          </p:nvPr>
        </p:nvSpPr>
        <p:spPr>
          <a:xfrm>
            <a:off x="269489" y="233890"/>
            <a:ext cx="8096250" cy="554831"/>
          </a:xfrm>
          <a:prstGeom prst="rect">
            <a:avLst/>
          </a:prstGeom>
        </p:spPr>
        <p:txBody>
          <a:bodyPr/>
          <a:lstStyle>
            <a:lvl1pPr>
              <a:defRPr>
                <a:solidFill>
                  <a:schemeClr val="bg1"/>
                </a:solidFill>
              </a:defRPr>
            </a:lvl1pPr>
          </a:lstStyle>
          <a:p>
            <a:r>
              <a:rPr lang="en-GB"/>
              <a:t>Click to edit Master title style</a:t>
            </a:r>
            <a:endParaRPr lang="en-US"/>
          </a:p>
        </p:txBody>
      </p:sp>
      <p:sp>
        <p:nvSpPr>
          <p:cNvPr id="9" name="Slide Number Placeholder 8">
            <a:extLst>
              <a:ext uri="{FF2B5EF4-FFF2-40B4-BE49-F238E27FC236}">
                <a16:creationId xmlns:a16="http://schemas.microsoft.com/office/drawing/2014/main" id="{3BE58619-F607-7C44-A833-9EB431EE77A1}"/>
              </a:ext>
            </a:extLst>
          </p:cNvPr>
          <p:cNvSpPr>
            <a:spLocks noGrp="1"/>
          </p:cNvSpPr>
          <p:nvPr>
            <p:ph type="sldNum" sz="quarter" idx="10"/>
          </p:nvPr>
        </p:nvSpPr>
        <p:spPr/>
        <p:txBody>
          <a:bodyPr/>
          <a:lstStyle>
            <a:lvl1pPr>
              <a:defRPr>
                <a:solidFill>
                  <a:schemeClr val="bg1"/>
                </a:solidFill>
              </a:defRPr>
            </a:lvl1pPr>
          </a:lstStyle>
          <a:p>
            <a:fld id="{FFF7CBAA-22EA-41CE-9725-C57ED0CEBC27}" type="slidenum">
              <a:rPr lang="en-AU" smtClean="0"/>
              <a:pPr/>
              <a:t>‹#›</a:t>
            </a:fld>
            <a:r>
              <a:rPr lang="en-AU"/>
              <a:t>  |</a:t>
            </a:r>
            <a:endParaRPr lang="en-AU" dirty="0"/>
          </a:p>
        </p:txBody>
      </p:sp>
      <p:sp>
        <p:nvSpPr>
          <p:cNvPr id="10" name="Content Placeholder 2">
            <a:extLst>
              <a:ext uri="{FF2B5EF4-FFF2-40B4-BE49-F238E27FC236}">
                <a16:creationId xmlns:a16="http://schemas.microsoft.com/office/drawing/2014/main" id="{91493ED8-5A38-4942-BAFE-7B3E07EC8491}"/>
              </a:ext>
            </a:extLst>
          </p:cNvPr>
          <p:cNvSpPr>
            <a:spLocks noGrp="1"/>
          </p:cNvSpPr>
          <p:nvPr>
            <p:ph idx="1"/>
          </p:nvPr>
        </p:nvSpPr>
        <p:spPr>
          <a:xfrm>
            <a:off x="268559" y="1257301"/>
            <a:ext cx="8096250" cy="3086100"/>
          </a:xfrm>
        </p:spPr>
        <p:txBody>
          <a:bodyPr/>
          <a:lstStyle>
            <a:lvl1pPr>
              <a:buClr>
                <a:schemeClr val="bg1"/>
              </a:buClr>
              <a:defRPr>
                <a:solidFill>
                  <a:schemeClr val="bg1"/>
                </a:solidFill>
              </a:defRPr>
            </a:lvl1pPr>
            <a:lvl2pPr>
              <a:buClr>
                <a:schemeClr val="bg1"/>
              </a:buClr>
              <a:defRPr sz="1125">
                <a:solidFill>
                  <a:schemeClr val="bg1"/>
                </a:solidFill>
              </a:defRPr>
            </a:lvl2pPr>
            <a:lvl3pPr marL="407194" indent="-136922">
              <a:buClr>
                <a:schemeClr val="bg1"/>
              </a:buClr>
              <a:defRPr sz="1013">
                <a:solidFill>
                  <a:schemeClr val="bg1"/>
                </a:solidFill>
              </a:defRPr>
            </a:lvl3pPr>
            <a:lvl4pPr marL="539354" indent="-132160">
              <a:buClr>
                <a:schemeClr val="bg1"/>
              </a:buClr>
              <a:defRPr sz="1013">
                <a:solidFill>
                  <a:schemeClr val="bg1"/>
                </a:solidFill>
              </a:defRPr>
            </a:lvl4pPr>
            <a:lvl5pPr marL="675085" indent="-135731">
              <a:buClr>
                <a:schemeClr val="bg1"/>
              </a:buClr>
              <a:defRPr sz="1013">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9">
            <a:extLst>
              <a:ext uri="{FF2B5EF4-FFF2-40B4-BE49-F238E27FC236}">
                <a16:creationId xmlns:a16="http://schemas.microsoft.com/office/drawing/2014/main" id="{6878B816-B8F6-454E-B633-F59222B123A1}"/>
              </a:ext>
            </a:extLst>
          </p:cNvPr>
          <p:cNvSpPr>
            <a:spLocks noGrp="1"/>
          </p:cNvSpPr>
          <p:nvPr>
            <p:ph type="body" sz="quarter" idx="11" hasCustomPrompt="1"/>
          </p:nvPr>
        </p:nvSpPr>
        <p:spPr>
          <a:xfrm>
            <a:off x="265826" y="806363"/>
            <a:ext cx="8115300" cy="333375"/>
          </a:xfrm>
        </p:spPr>
        <p:txBody>
          <a:bodyPr/>
          <a:lstStyle>
            <a:lvl1pPr marL="0" indent="0">
              <a:buNone/>
              <a:defRPr b="1">
                <a:solidFill>
                  <a:schemeClr val="bg1"/>
                </a:solidFill>
              </a:defRPr>
            </a:lvl1pPr>
          </a:lstStyle>
          <a:p>
            <a:pPr lvl="0"/>
            <a:r>
              <a:rPr lang="en-US" dirty="0"/>
              <a:t>Subheading</a:t>
            </a:r>
            <a:endParaRPr lang="en-AU" dirty="0"/>
          </a:p>
        </p:txBody>
      </p:sp>
    </p:spTree>
    <p:extLst>
      <p:ext uri="{BB962C8B-B14F-4D97-AF65-F5344CB8AC3E}">
        <p14:creationId xmlns:p14="http://schemas.microsoft.com/office/powerpoint/2010/main" val="268503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293400" y="841775"/>
            <a:ext cx="8557200" cy="1790700"/>
          </a:xfrm>
          <a:prstGeom prst="rect">
            <a:avLst/>
          </a:prstGeom>
          <a:noFill/>
          <a:ln>
            <a:noFill/>
          </a:ln>
        </p:spPr>
        <p:txBody>
          <a:bodyPr spcFirstLastPara="1" wrap="square" lIns="79125" tIns="39550" rIns="79125" bIns="39550" anchor="b" anchorCtr="0">
            <a:noAutofit/>
          </a:bodyPr>
          <a:lstStyle>
            <a:lvl1pPr marR="0" lvl="0" algn="ctr" rtl="0">
              <a:lnSpc>
                <a:spcPct val="90000"/>
              </a:lnSpc>
              <a:spcBef>
                <a:spcPts val="0"/>
              </a:spcBef>
              <a:spcAft>
                <a:spcPts val="0"/>
              </a:spcAft>
              <a:buClr>
                <a:schemeClr val="dk1"/>
              </a:buClr>
              <a:buSzPts val="5200"/>
              <a:buFont typeface="Calibri"/>
              <a:buNone/>
              <a:defRPr sz="5200" b="1" i="0" u="none" strike="noStrike" cap="none">
                <a:solidFill>
                  <a:schemeClr val="dk1"/>
                </a:solidFill>
                <a:latin typeface="Calibri"/>
                <a:ea typeface="Calibri"/>
                <a:cs typeface="Calibri"/>
                <a:sym typeface="Calibri"/>
              </a:defRPr>
            </a:lvl1pPr>
            <a:lvl2pPr lvl="1">
              <a:spcBef>
                <a:spcPts val="0"/>
              </a:spcBef>
              <a:spcAft>
                <a:spcPts val="0"/>
              </a:spcAft>
              <a:buSzPts val="1200"/>
              <a:buNone/>
              <a:defRPr sz="1600" b="1"/>
            </a:lvl2pPr>
            <a:lvl3pPr lvl="2">
              <a:spcBef>
                <a:spcPts val="0"/>
              </a:spcBef>
              <a:spcAft>
                <a:spcPts val="0"/>
              </a:spcAft>
              <a:buSzPts val="1200"/>
              <a:buNone/>
              <a:defRPr sz="1600" b="1"/>
            </a:lvl3pPr>
            <a:lvl4pPr lvl="3">
              <a:spcBef>
                <a:spcPts val="0"/>
              </a:spcBef>
              <a:spcAft>
                <a:spcPts val="0"/>
              </a:spcAft>
              <a:buSzPts val="1200"/>
              <a:buNone/>
              <a:defRPr sz="1600" b="1"/>
            </a:lvl4pPr>
            <a:lvl5pPr lvl="4">
              <a:spcBef>
                <a:spcPts val="0"/>
              </a:spcBef>
              <a:spcAft>
                <a:spcPts val="0"/>
              </a:spcAft>
              <a:buSzPts val="1200"/>
              <a:buNone/>
              <a:defRPr sz="1600" b="1"/>
            </a:lvl5pPr>
            <a:lvl6pPr lvl="5">
              <a:spcBef>
                <a:spcPts val="0"/>
              </a:spcBef>
              <a:spcAft>
                <a:spcPts val="0"/>
              </a:spcAft>
              <a:buSzPts val="1200"/>
              <a:buNone/>
              <a:defRPr sz="1600" b="1"/>
            </a:lvl6pPr>
            <a:lvl7pPr lvl="6">
              <a:spcBef>
                <a:spcPts val="0"/>
              </a:spcBef>
              <a:spcAft>
                <a:spcPts val="0"/>
              </a:spcAft>
              <a:buSzPts val="1200"/>
              <a:buNone/>
              <a:defRPr sz="1600" b="1"/>
            </a:lvl7pPr>
            <a:lvl8pPr lvl="7">
              <a:spcBef>
                <a:spcPts val="0"/>
              </a:spcBef>
              <a:spcAft>
                <a:spcPts val="0"/>
              </a:spcAft>
              <a:buSzPts val="1200"/>
              <a:buNone/>
              <a:defRPr sz="1600" b="1"/>
            </a:lvl8pPr>
            <a:lvl9pPr lvl="8">
              <a:spcBef>
                <a:spcPts val="0"/>
              </a:spcBef>
              <a:spcAft>
                <a:spcPts val="0"/>
              </a:spcAft>
              <a:buSzPts val="1200"/>
              <a:buNone/>
              <a:defRPr sz="1600" b="1"/>
            </a:lvl9pPr>
          </a:lstStyle>
          <a:p>
            <a:endParaRPr/>
          </a:p>
        </p:txBody>
      </p:sp>
      <p:sp>
        <p:nvSpPr>
          <p:cNvPr id="16" name="Google Shape;16;p4"/>
          <p:cNvSpPr txBox="1">
            <a:spLocks noGrp="1"/>
          </p:cNvSpPr>
          <p:nvPr>
            <p:ph type="subTitle" idx="1"/>
          </p:nvPr>
        </p:nvSpPr>
        <p:spPr>
          <a:xfrm>
            <a:off x="293400" y="2701526"/>
            <a:ext cx="8557200" cy="1241700"/>
          </a:xfrm>
          <a:prstGeom prst="rect">
            <a:avLst/>
          </a:prstGeom>
          <a:noFill/>
          <a:ln>
            <a:noFill/>
          </a:ln>
        </p:spPr>
        <p:txBody>
          <a:bodyPr spcFirstLastPara="1" wrap="square" lIns="79125" tIns="39550" rIns="79125" bIns="39550" anchor="t" anchorCtr="0">
            <a:noAutofit/>
          </a:bodyPr>
          <a:lstStyle>
            <a:lvl1pPr marR="0" lvl="0" algn="ctr" rtl="0">
              <a:lnSpc>
                <a:spcPct val="90000"/>
              </a:lnSpc>
              <a:spcBef>
                <a:spcPts val="9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sldNum" idx="12"/>
          </p:nvPr>
        </p:nvSpPr>
        <p:spPr>
          <a:xfrm>
            <a:off x="102664" y="4839437"/>
            <a:ext cx="294600" cy="226200"/>
          </a:xfrm>
          <a:prstGeom prst="rect">
            <a:avLst/>
          </a:prstGeom>
          <a:noFill/>
          <a:ln>
            <a:noFill/>
          </a:ln>
        </p:spPr>
        <p:txBody>
          <a:bodyPr spcFirstLastPara="1" wrap="square" lIns="79125" tIns="39550" rIns="79125" bIns="39550" anchor="ctr" anchorCtr="0">
            <a:noAutofit/>
          </a:bodyPr>
          <a:lstStyle>
            <a:lvl1pPr marL="0" lvl="0" indent="0" algn="l" rtl="0">
              <a:spcBef>
                <a:spcPts val="0"/>
              </a:spcBef>
              <a:buNone/>
              <a:defRPr sz="800">
                <a:latin typeface="Calibri"/>
                <a:ea typeface="Calibri"/>
                <a:cs typeface="Calibri"/>
                <a:sym typeface="Calibri"/>
              </a:defRPr>
            </a:lvl1pPr>
            <a:lvl2pPr marL="0" lvl="1" indent="0" algn="l" rtl="0">
              <a:spcBef>
                <a:spcPts val="0"/>
              </a:spcBef>
              <a:buNone/>
              <a:defRPr sz="800">
                <a:latin typeface="Calibri"/>
                <a:ea typeface="Calibri"/>
                <a:cs typeface="Calibri"/>
                <a:sym typeface="Calibri"/>
              </a:defRPr>
            </a:lvl2pPr>
            <a:lvl3pPr marL="0" lvl="2" indent="0" algn="l" rtl="0">
              <a:spcBef>
                <a:spcPts val="0"/>
              </a:spcBef>
              <a:buNone/>
              <a:defRPr sz="800">
                <a:latin typeface="Calibri"/>
                <a:ea typeface="Calibri"/>
                <a:cs typeface="Calibri"/>
                <a:sym typeface="Calibri"/>
              </a:defRPr>
            </a:lvl3pPr>
            <a:lvl4pPr marL="0" lvl="3" indent="0" algn="l" rtl="0">
              <a:spcBef>
                <a:spcPts val="0"/>
              </a:spcBef>
              <a:buNone/>
              <a:defRPr sz="800">
                <a:latin typeface="Calibri"/>
                <a:ea typeface="Calibri"/>
                <a:cs typeface="Calibri"/>
                <a:sym typeface="Calibri"/>
              </a:defRPr>
            </a:lvl4pPr>
            <a:lvl5pPr marL="0" lvl="4" indent="0" algn="l" rtl="0">
              <a:spcBef>
                <a:spcPts val="0"/>
              </a:spcBef>
              <a:buNone/>
              <a:defRPr sz="800">
                <a:latin typeface="Calibri"/>
                <a:ea typeface="Calibri"/>
                <a:cs typeface="Calibri"/>
                <a:sym typeface="Calibri"/>
              </a:defRPr>
            </a:lvl5pPr>
            <a:lvl6pPr marL="0" lvl="5" indent="0" algn="l" rtl="0">
              <a:spcBef>
                <a:spcPts val="0"/>
              </a:spcBef>
              <a:buNone/>
              <a:defRPr sz="800">
                <a:latin typeface="Calibri"/>
                <a:ea typeface="Calibri"/>
                <a:cs typeface="Calibri"/>
                <a:sym typeface="Calibri"/>
              </a:defRPr>
            </a:lvl6pPr>
            <a:lvl7pPr marL="0" lvl="6" indent="0" algn="l" rtl="0">
              <a:spcBef>
                <a:spcPts val="0"/>
              </a:spcBef>
              <a:buNone/>
              <a:defRPr sz="800">
                <a:latin typeface="Calibri"/>
                <a:ea typeface="Calibri"/>
                <a:cs typeface="Calibri"/>
                <a:sym typeface="Calibri"/>
              </a:defRPr>
            </a:lvl7pPr>
            <a:lvl8pPr marL="0" lvl="7" indent="0" algn="l" rtl="0">
              <a:spcBef>
                <a:spcPts val="0"/>
              </a:spcBef>
              <a:buNone/>
              <a:defRPr sz="800">
                <a:latin typeface="Calibri"/>
                <a:ea typeface="Calibri"/>
                <a:cs typeface="Calibri"/>
                <a:sym typeface="Calibri"/>
              </a:defRPr>
            </a:lvl8pPr>
            <a:lvl9pPr marL="0" lvl="8" indent="0" algn="l" rtl="0">
              <a:spcBef>
                <a:spcPts val="0"/>
              </a:spcBef>
              <a:buNone/>
              <a:defRPr sz="8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8" name="Google Shape;18;p4"/>
          <p:cNvSpPr txBox="1">
            <a:spLocks noGrp="1"/>
          </p:cNvSpPr>
          <p:nvPr>
            <p:ph type="subTitle" idx="2"/>
          </p:nvPr>
        </p:nvSpPr>
        <p:spPr>
          <a:xfrm>
            <a:off x="397275" y="4842288"/>
            <a:ext cx="2726100" cy="2262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200"/>
              <a:buNone/>
              <a:defRPr sz="800">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tile tx="0" ty="0" sx="70000" sy="70000" flip="none" algn="r"/>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0F857C-6EB7-4340-8459-708641662C0F}"/>
              </a:ext>
            </a:extLst>
          </p:cNvPr>
          <p:cNvSpPr/>
          <p:nvPr userDrawn="1"/>
        </p:nvSpPr>
        <p:spPr>
          <a:xfrm>
            <a:off x="-161365" y="-204395"/>
            <a:ext cx="2645142" cy="6013524"/>
          </a:xfrm>
          <a:prstGeom prst="rect">
            <a:avLst/>
          </a:prstGeom>
          <a:solidFill>
            <a:srgbClr val="1C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4002" y="1383618"/>
            <a:ext cx="5544616" cy="1620180"/>
          </a:xfrm>
        </p:spPr>
        <p:txBody>
          <a:bodyPr anchor="b" anchorCtr="0"/>
          <a:lstStyle>
            <a:lvl1pPr>
              <a:defRPr sz="3000" baseline="0">
                <a:solidFill>
                  <a:schemeClr val="accent3"/>
                </a:solidFill>
                <a:latin typeface="Trebuchet MS" panose="020B0603020202020204" pitchFamily="34" charset="0"/>
              </a:defRPr>
            </a:lvl1pPr>
          </a:lstStyle>
          <a:p>
            <a:r>
              <a:rPr lang="en-GB" dirty="0"/>
              <a:t>Click to edit Master title style</a:t>
            </a:r>
            <a:endParaRPr lang="en-AU" dirty="0"/>
          </a:p>
        </p:txBody>
      </p:sp>
      <p:sp>
        <p:nvSpPr>
          <p:cNvPr id="3" name="Subtitle 2"/>
          <p:cNvSpPr>
            <a:spLocks noGrp="1"/>
          </p:cNvSpPr>
          <p:nvPr>
            <p:ph type="subTitle" idx="1" hasCustomPrompt="1"/>
          </p:nvPr>
        </p:nvSpPr>
        <p:spPr>
          <a:xfrm>
            <a:off x="504002" y="3111810"/>
            <a:ext cx="5464696" cy="486054"/>
          </a:xfrm>
        </p:spPr>
        <p:txBody>
          <a:bodyPr anchor="ctr" anchorCtr="0">
            <a:normAutofit/>
          </a:bodyPr>
          <a:lstStyle>
            <a:lvl1pPr marL="0" indent="0" algn="l">
              <a:buNone/>
              <a:defRPr sz="1500" b="1" baseline="0">
                <a:solidFill>
                  <a:schemeClr val="bg1"/>
                </a:solidFill>
                <a:latin typeface="Trebuchet MS" panose="020B060302020202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add subtitle or speaker name</a:t>
            </a:r>
            <a:endParaRPr lang="en-AU" dirty="0"/>
          </a:p>
        </p:txBody>
      </p:sp>
      <p:sp>
        <p:nvSpPr>
          <p:cNvPr id="5" name="TextBox 4"/>
          <p:cNvSpPr txBox="1"/>
          <p:nvPr userDrawn="1"/>
        </p:nvSpPr>
        <p:spPr>
          <a:xfrm>
            <a:off x="2483777" y="1167594"/>
            <a:ext cx="184731" cy="300082"/>
          </a:xfrm>
          <a:prstGeom prst="rect">
            <a:avLst/>
          </a:prstGeom>
          <a:noFill/>
        </p:spPr>
        <p:txBody>
          <a:bodyPr wrap="none" rtlCol="0">
            <a:spAutoFit/>
          </a:bodyPr>
          <a:lstStyle/>
          <a:p>
            <a:endParaRPr lang="en-AU" sz="1350" dirty="0"/>
          </a:p>
        </p:txBody>
      </p:sp>
      <p:cxnSp>
        <p:nvCxnSpPr>
          <p:cNvPr id="9" name="Straight Connector 8"/>
          <p:cNvCxnSpPr/>
          <p:nvPr userDrawn="1"/>
        </p:nvCxnSpPr>
        <p:spPr>
          <a:xfrm>
            <a:off x="7380312" y="4731990"/>
            <a:ext cx="0" cy="27003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504002" y="3706416"/>
            <a:ext cx="3671888" cy="485775"/>
          </a:xfrm>
        </p:spPr>
        <p:txBody>
          <a:bodyPr>
            <a:normAutofit/>
          </a:bodyPr>
          <a:lstStyle>
            <a:lvl1pPr marL="0" indent="0">
              <a:buFontTx/>
              <a:buNone/>
              <a:defRPr sz="1200" b="0" baseline="0">
                <a:solidFill>
                  <a:schemeClr val="bg1"/>
                </a:solidFill>
                <a:latin typeface="Trebuchet MS" panose="020B0603020202020204" pitchFamily="34" charset="0"/>
                <a:cs typeface="Times New Roman" panose="02020603050405020304" pitchFamily="18" charset="0"/>
              </a:defRPr>
            </a:lvl1pPr>
            <a:lvl5pPr marL="1371566" indent="0">
              <a:buNone/>
              <a:defRPr/>
            </a:lvl5pPr>
          </a:lstStyle>
          <a:p>
            <a:pPr lvl="0"/>
            <a:r>
              <a:rPr lang="en-AU" dirty="0"/>
              <a:t>Click to add Date</a:t>
            </a:r>
          </a:p>
        </p:txBody>
      </p:sp>
      <p:sp>
        <p:nvSpPr>
          <p:cNvPr id="12" name="TextBox 11"/>
          <p:cNvSpPr txBox="1"/>
          <p:nvPr userDrawn="1"/>
        </p:nvSpPr>
        <p:spPr>
          <a:xfrm>
            <a:off x="7452321" y="4731990"/>
            <a:ext cx="1440160" cy="300082"/>
          </a:xfrm>
          <a:prstGeom prst="rect">
            <a:avLst/>
          </a:prstGeom>
          <a:noFill/>
        </p:spPr>
        <p:txBody>
          <a:bodyPr wrap="square" rtlCol="0">
            <a:spAutoFit/>
          </a:bodyPr>
          <a:lstStyle/>
          <a:p>
            <a:r>
              <a:rPr lang="en-AU" sz="1350" dirty="0">
                <a:solidFill>
                  <a:schemeClr val="accent3"/>
                </a:solidFill>
                <a:latin typeface="Trebuchet MS" panose="020B0603020202020204" pitchFamily="34" charset="0"/>
              </a:rPr>
              <a:t>cdr.gov.au</a:t>
            </a:r>
          </a:p>
        </p:txBody>
      </p:sp>
      <p:pic>
        <p:nvPicPr>
          <p:cNvPr id="13" name="Graphic 12">
            <a:extLst>
              <a:ext uri="{FF2B5EF4-FFF2-40B4-BE49-F238E27FC236}">
                <a16:creationId xmlns:a16="http://schemas.microsoft.com/office/drawing/2014/main" id="{03818772-F000-974C-970A-48E986F7FC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0778" y="327032"/>
            <a:ext cx="3671888" cy="794737"/>
          </a:xfrm>
          <a:prstGeom prst="rect">
            <a:avLst/>
          </a:prstGeom>
        </p:spPr>
      </p:pic>
    </p:spTree>
    <p:extLst>
      <p:ext uri="{BB962C8B-B14F-4D97-AF65-F5344CB8AC3E}">
        <p14:creationId xmlns:p14="http://schemas.microsoft.com/office/powerpoint/2010/main" val="3692480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09" y="1383618"/>
            <a:ext cx="5544616" cy="1620180"/>
          </a:xfrm>
        </p:spPr>
        <p:txBody>
          <a:bodyPr anchor="b" anchorCtr="0"/>
          <a:lstStyle>
            <a:lvl1pPr>
              <a:defRPr sz="3000" baseline="0">
                <a:solidFill>
                  <a:schemeClr val="accent2"/>
                </a:solidFill>
                <a:latin typeface="Trebuchet MS" panose="020B0603020202020204" pitchFamily="34" charset="0"/>
              </a:defRPr>
            </a:lvl1pPr>
          </a:lstStyle>
          <a:p>
            <a:r>
              <a:rPr lang="en-GB"/>
              <a:t>Click to edit Master title style</a:t>
            </a:r>
            <a:endParaRPr lang="en-AU" dirty="0"/>
          </a:p>
        </p:txBody>
      </p:sp>
      <p:sp>
        <p:nvSpPr>
          <p:cNvPr id="3" name="Subtitle 2"/>
          <p:cNvSpPr>
            <a:spLocks noGrp="1"/>
          </p:cNvSpPr>
          <p:nvPr>
            <p:ph type="subTitle" idx="1" hasCustomPrompt="1"/>
          </p:nvPr>
        </p:nvSpPr>
        <p:spPr>
          <a:xfrm>
            <a:off x="1043610" y="3111810"/>
            <a:ext cx="5464696" cy="486054"/>
          </a:xfrm>
        </p:spPr>
        <p:txBody>
          <a:bodyPr anchor="ctr" anchorCtr="0">
            <a:normAutofit/>
          </a:bodyPr>
          <a:lstStyle>
            <a:lvl1pPr marL="0" indent="0" algn="l">
              <a:buNone/>
              <a:defRPr sz="1500" b="1" baseline="0">
                <a:solidFill>
                  <a:schemeClr val="accent1"/>
                </a:solidFill>
                <a:latin typeface="Trebuchet MS" panose="020B060302020202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add subtitle or speaker name</a:t>
            </a:r>
            <a:endParaRPr lang="en-AU" dirty="0"/>
          </a:p>
        </p:txBody>
      </p:sp>
      <p:sp>
        <p:nvSpPr>
          <p:cNvPr id="5" name="TextBox 4"/>
          <p:cNvSpPr txBox="1"/>
          <p:nvPr userDrawn="1"/>
        </p:nvSpPr>
        <p:spPr>
          <a:xfrm>
            <a:off x="2483777" y="1167594"/>
            <a:ext cx="184731" cy="300082"/>
          </a:xfrm>
          <a:prstGeom prst="rect">
            <a:avLst/>
          </a:prstGeom>
          <a:noFill/>
        </p:spPr>
        <p:txBody>
          <a:bodyPr wrap="none" rtlCol="0">
            <a:spAutoFit/>
          </a:bodyPr>
          <a:lstStyle/>
          <a:p>
            <a:endParaRPr lang="en-AU" sz="1350" dirty="0"/>
          </a:p>
        </p:txBody>
      </p:sp>
      <p:cxnSp>
        <p:nvCxnSpPr>
          <p:cNvPr id="9" name="Straight Connector 8"/>
          <p:cNvCxnSpPr/>
          <p:nvPr userDrawn="1"/>
        </p:nvCxnSpPr>
        <p:spPr>
          <a:xfrm>
            <a:off x="7380312" y="4731990"/>
            <a:ext cx="0" cy="27003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1044205" y="3706416"/>
            <a:ext cx="3671888" cy="485775"/>
          </a:xfrm>
        </p:spPr>
        <p:txBody>
          <a:bodyPr>
            <a:normAutofit/>
          </a:bodyPr>
          <a:lstStyle>
            <a:lvl1pPr marL="0" indent="0">
              <a:buFontTx/>
              <a:buNone/>
              <a:defRPr sz="1200" b="0" baseline="0">
                <a:solidFill>
                  <a:schemeClr val="accent1"/>
                </a:solidFill>
                <a:latin typeface="Trebuchet MS" panose="020B0603020202020204" pitchFamily="34" charset="0"/>
                <a:cs typeface="Times New Roman" panose="02020603050405020304" pitchFamily="18" charset="0"/>
              </a:defRPr>
            </a:lvl1pPr>
            <a:lvl5pPr marL="1371566" indent="0">
              <a:buNone/>
              <a:defRPr/>
            </a:lvl5pPr>
          </a:lstStyle>
          <a:p>
            <a:pPr lvl="0"/>
            <a:r>
              <a:rPr lang="en-AU" dirty="0"/>
              <a:t>Click to add Date</a:t>
            </a:r>
          </a:p>
        </p:txBody>
      </p:sp>
      <p:sp>
        <p:nvSpPr>
          <p:cNvPr id="12" name="TextBox 11"/>
          <p:cNvSpPr txBox="1"/>
          <p:nvPr userDrawn="1"/>
        </p:nvSpPr>
        <p:spPr>
          <a:xfrm>
            <a:off x="7452321" y="4731990"/>
            <a:ext cx="1440160" cy="300082"/>
          </a:xfrm>
          <a:prstGeom prst="rect">
            <a:avLst/>
          </a:prstGeom>
          <a:noFill/>
        </p:spPr>
        <p:txBody>
          <a:bodyPr wrap="square" rtlCol="0">
            <a:spAutoFit/>
          </a:bodyPr>
          <a:lstStyle/>
          <a:p>
            <a:r>
              <a:rPr lang="en-AU" sz="1350" dirty="0">
                <a:solidFill>
                  <a:schemeClr val="accent2"/>
                </a:solidFill>
                <a:latin typeface="Trebuchet MS" panose="020B0603020202020204" pitchFamily="34" charset="0"/>
              </a:rPr>
              <a:t>cdr.gov.au</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1" y="378000"/>
            <a:ext cx="3401025" cy="648000"/>
          </a:xfrm>
          <a:prstGeom prst="rect">
            <a:avLst/>
          </a:prstGeom>
        </p:spPr>
      </p:pic>
    </p:spTree>
    <p:extLst>
      <p:ext uri="{BB962C8B-B14F-4D97-AF65-F5344CB8AC3E}">
        <p14:creationId xmlns:p14="http://schemas.microsoft.com/office/powerpoint/2010/main" val="13035378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solidFill>
                  <a:schemeClr val="accent2"/>
                </a:solidFill>
                <a:latin typeface="Trebuchet MS" panose="020B0603020202020204" pitchFamily="34" charset="0"/>
              </a:defRPr>
            </a:lvl1pPr>
          </a:lstStyle>
          <a:p>
            <a:r>
              <a:rPr lang="en-GB" dirty="0"/>
              <a:t>Click to edit Master title style</a:t>
            </a:r>
            <a:endParaRPr lang="en-AU" dirty="0"/>
          </a:p>
        </p:txBody>
      </p:sp>
      <p:sp>
        <p:nvSpPr>
          <p:cNvPr id="6" name="Content Placeholder 5"/>
          <p:cNvSpPr>
            <a:spLocks noGrp="1"/>
          </p:cNvSpPr>
          <p:nvPr>
            <p:ph sz="quarter" idx="10"/>
          </p:nvPr>
        </p:nvSpPr>
        <p:spPr>
          <a:xfrm>
            <a:off x="468321" y="1168003"/>
            <a:ext cx="8208143" cy="3401969"/>
          </a:xfrm>
        </p:spPr>
        <p:txBody>
          <a:bodyPr>
            <a:normAutofit/>
          </a:bodyPr>
          <a:lstStyle>
            <a:lvl1pPr>
              <a:defRPr sz="2100" baseline="0">
                <a:solidFill>
                  <a:schemeClr val="tx1"/>
                </a:solidFill>
                <a:latin typeface="Trebuchet MS" panose="020B0603020202020204" pitchFamily="34" charset="0"/>
              </a:defRPr>
            </a:lvl1pPr>
            <a:lvl2pPr>
              <a:defRPr sz="2100" baseline="0">
                <a:solidFill>
                  <a:schemeClr val="tx1"/>
                </a:solidFill>
                <a:latin typeface="Trebuchet MS" panose="020B0603020202020204" pitchFamily="34" charset="0"/>
              </a:defRPr>
            </a:lvl2pPr>
            <a:lvl3pPr>
              <a:defRPr sz="2100" baseline="0">
                <a:solidFill>
                  <a:schemeClr val="tx1"/>
                </a:solidFill>
                <a:latin typeface="Trebuchet MS" panose="020B0603020202020204" pitchFamily="34" charset="0"/>
              </a:defRPr>
            </a:lvl3pPr>
            <a:lvl4pPr>
              <a:defRPr sz="2100" baseline="0">
                <a:solidFill>
                  <a:schemeClr val="tx1"/>
                </a:solidFill>
                <a:latin typeface="Trebuchet MS" panose="020B0603020202020204" pitchFamily="34" charset="0"/>
              </a:defRPr>
            </a:lvl4pPr>
            <a:lvl5pPr>
              <a:defRPr sz="2100" baseline="0">
                <a:solidFill>
                  <a:schemeClr val="tx1"/>
                </a:solidFill>
                <a:latin typeface="Trebuchet MS" panose="020B0603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Tree>
    <p:extLst>
      <p:ext uri="{BB962C8B-B14F-4D97-AF65-F5344CB8AC3E}">
        <p14:creationId xmlns:p14="http://schemas.microsoft.com/office/powerpoint/2010/main" val="2733774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8"/>
            <a:ext cx="7772400" cy="1021556"/>
          </a:xfrm>
        </p:spPr>
        <p:txBody>
          <a:bodyPr anchor="t"/>
          <a:lstStyle>
            <a:lvl1pPr algn="l">
              <a:defRPr sz="2700" b="0" cap="none" baseline="0">
                <a:latin typeface="Trebuchet MS" panose="020B0603020202020204" pitchFamily="34" charset="0"/>
              </a:defRPr>
            </a:lvl1pPr>
          </a:lstStyle>
          <a:p>
            <a:r>
              <a:rPr lang="en-GB"/>
              <a:t>Click to edit Master 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solidFill>
                <a:latin typeface="Trebuchet MS" panose="020B0603020202020204"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823235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solidFill>
                  <a:schemeClr val="accent2"/>
                </a:solidFill>
                <a:latin typeface="Trebuchet MS" panose="020B0603020202020204" pitchFamily="34" charset="0"/>
              </a:defRPr>
            </a:lvl1pPr>
          </a:lstStyle>
          <a:p>
            <a:r>
              <a:rPr lang="en-GB"/>
              <a:t>Click to edit Master title style</a:t>
            </a:r>
            <a:endParaRPr lang="en-AU" dirty="0"/>
          </a:p>
        </p:txBody>
      </p:sp>
      <p:sp>
        <p:nvSpPr>
          <p:cNvPr id="3" name="Content Placeholder 2"/>
          <p:cNvSpPr>
            <a:spLocks noGrp="1"/>
          </p:cNvSpPr>
          <p:nvPr>
            <p:ph sz="half" idx="1"/>
          </p:nvPr>
        </p:nvSpPr>
        <p:spPr>
          <a:xfrm>
            <a:off x="468000" y="1169100"/>
            <a:ext cx="4038600" cy="3402000"/>
          </a:xfrm>
        </p:spPr>
        <p:txBody>
          <a:bodyPr>
            <a:normAutofit/>
          </a:bodyPr>
          <a:lstStyle>
            <a:lvl1pPr>
              <a:defRPr sz="2100" baseline="0">
                <a:solidFill>
                  <a:schemeClr val="tx1"/>
                </a:solidFill>
                <a:latin typeface="Trebuchet MS" panose="020B0603020202020204" pitchFamily="34" charset="0"/>
              </a:defRPr>
            </a:lvl1pPr>
            <a:lvl2pPr>
              <a:defRPr sz="2100" baseline="0">
                <a:solidFill>
                  <a:schemeClr val="tx1"/>
                </a:solidFill>
                <a:latin typeface="Trebuchet MS" panose="020B0603020202020204" pitchFamily="34" charset="0"/>
              </a:defRPr>
            </a:lvl2pPr>
            <a:lvl3pPr>
              <a:defRPr sz="2100" baseline="0">
                <a:solidFill>
                  <a:schemeClr val="tx1"/>
                </a:solidFill>
                <a:latin typeface="Trebuchet MS" panose="020B0603020202020204" pitchFamily="34" charset="0"/>
              </a:defRPr>
            </a:lvl3pPr>
            <a:lvl4pPr>
              <a:defRPr sz="2100" baseline="0">
                <a:solidFill>
                  <a:schemeClr val="tx1"/>
                </a:solidFill>
                <a:latin typeface="Trebuchet MS" panose="020B0603020202020204" pitchFamily="34" charset="0"/>
              </a:defRPr>
            </a:lvl4pPr>
            <a:lvl5pPr>
              <a:defRPr sz="2100" baseline="0">
                <a:solidFill>
                  <a:schemeClr val="tx1"/>
                </a:solidFill>
                <a:latin typeface="Trebuchet MS" panose="020B0603020202020204"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Content Placeholder 3"/>
          <p:cNvSpPr>
            <a:spLocks noGrp="1"/>
          </p:cNvSpPr>
          <p:nvPr>
            <p:ph sz="half" idx="2"/>
          </p:nvPr>
        </p:nvSpPr>
        <p:spPr>
          <a:xfrm>
            <a:off x="4648200" y="1169104"/>
            <a:ext cx="4038600" cy="3402377"/>
          </a:xfrm>
        </p:spPr>
        <p:txBody>
          <a:bodyPr>
            <a:normAutofit/>
          </a:bodyPr>
          <a:lstStyle>
            <a:lvl1pPr>
              <a:defRPr sz="2100">
                <a:solidFill>
                  <a:schemeClr val="tx1"/>
                </a:solidFill>
                <a:latin typeface="Trebuchet MS" panose="020B0603020202020204" pitchFamily="34" charset="0"/>
              </a:defRPr>
            </a:lvl1pPr>
            <a:lvl2pPr>
              <a:defRPr sz="2100" baseline="0">
                <a:solidFill>
                  <a:schemeClr val="tx1"/>
                </a:solidFill>
                <a:latin typeface="Trebuchet MS" panose="020B0603020202020204" pitchFamily="34" charset="0"/>
              </a:defRPr>
            </a:lvl2pPr>
            <a:lvl3pPr>
              <a:defRPr sz="2100" baseline="0">
                <a:solidFill>
                  <a:schemeClr val="tx1"/>
                </a:solidFill>
                <a:latin typeface="Trebuchet MS" panose="020B0603020202020204" pitchFamily="34" charset="0"/>
              </a:defRPr>
            </a:lvl3pPr>
            <a:lvl4pPr>
              <a:defRPr sz="2100" baseline="0">
                <a:solidFill>
                  <a:schemeClr val="tx1"/>
                </a:solidFill>
                <a:latin typeface="Trebuchet MS" panose="020B0603020202020204" pitchFamily="34" charset="0"/>
              </a:defRPr>
            </a:lvl4pPr>
            <a:lvl5pPr>
              <a:defRPr sz="2100" baseline="0">
                <a:solidFill>
                  <a:schemeClr val="tx1"/>
                </a:solidFill>
                <a:latin typeface="Trebuchet MS" panose="020B0603020202020204" pitchFamily="34" charset="0"/>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933647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solidFill>
                  <a:schemeClr val="accent2"/>
                </a:solidFill>
                <a:latin typeface="Trebuchet MS" panose="020B0603020202020204" pitchFamily="34" charset="0"/>
              </a:defRPr>
            </a:lvl1pPr>
          </a:lstStyle>
          <a:p>
            <a:r>
              <a:rPr lang="en-GB"/>
              <a:t>Click to edit Master title style</a:t>
            </a:r>
            <a:endParaRPr lang="en-AU" dirty="0"/>
          </a:p>
        </p:txBody>
      </p:sp>
      <p:sp>
        <p:nvSpPr>
          <p:cNvPr id="3" name="Text Placeholder 2"/>
          <p:cNvSpPr>
            <a:spLocks noGrp="1"/>
          </p:cNvSpPr>
          <p:nvPr>
            <p:ph type="body" idx="1"/>
          </p:nvPr>
        </p:nvSpPr>
        <p:spPr>
          <a:xfrm>
            <a:off x="457200" y="1169100"/>
            <a:ext cx="4040188" cy="479822"/>
          </a:xfrm>
        </p:spPr>
        <p:txBody>
          <a:bodyPr anchor="b">
            <a:noAutofit/>
          </a:bodyPr>
          <a:lstStyle>
            <a:lvl1pPr marL="0" indent="0">
              <a:buNone/>
              <a:defRPr sz="1800" b="0">
                <a:solidFill>
                  <a:schemeClr val="accent1"/>
                </a:solidFill>
                <a:latin typeface="Trebuchet MS" panose="020B0603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707654"/>
            <a:ext cx="4040188" cy="2862318"/>
          </a:xfrm>
        </p:spPr>
        <p:txBody>
          <a:bodyPr>
            <a:normAutofit/>
          </a:bodyPr>
          <a:lstStyle>
            <a:lvl1pPr>
              <a:defRPr sz="1800">
                <a:solidFill>
                  <a:schemeClr val="tx1"/>
                </a:solidFill>
                <a:latin typeface="Trebuchet MS" panose="020B0603020202020204" pitchFamily="34" charset="0"/>
              </a:defRPr>
            </a:lvl1pPr>
            <a:lvl2pPr>
              <a:defRPr sz="1800">
                <a:solidFill>
                  <a:schemeClr val="tx1"/>
                </a:solidFill>
                <a:latin typeface="Trebuchet MS" panose="020B0603020202020204" pitchFamily="34" charset="0"/>
              </a:defRPr>
            </a:lvl2pPr>
            <a:lvl3pPr>
              <a:defRPr sz="1800">
                <a:solidFill>
                  <a:schemeClr val="tx1"/>
                </a:solidFill>
                <a:latin typeface="Trebuchet MS" panose="020B0603020202020204" pitchFamily="34" charset="0"/>
              </a:defRPr>
            </a:lvl3pPr>
            <a:lvl4pPr>
              <a:defRPr sz="1800">
                <a:solidFill>
                  <a:schemeClr val="tx1"/>
                </a:solidFill>
                <a:latin typeface="Trebuchet MS" panose="020B0603020202020204" pitchFamily="34" charset="0"/>
              </a:defRPr>
            </a:lvl4pPr>
            <a:lvl5pPr>
              <a:defRPr sz="1800">
                <a:solidFill>
                  <a:schemeClr val="tx1"/>
                </a:solidFill>
                <a:latin typeface="Trebuchet MS" panose="020B0603020202020204" pitchFamily="34" charset="0"/>
              </a:defRPr>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p:cNvSpPr>
            <a:spLocks noGrp="1"/>
          </p:cNvSpPr>
          <p:nvPr>
            <p:ph type="body" sz="quarter" idx="3"/>
          </p:nvPr>
        </p:nvSpPr>
        <p:spPr>
          <a:xfrm>
            <a:off x="4645033" y="1169100"/>
            <a:ext cx="4041775" cy="479822"/>
          </a:xfrm>
        </p:spPr>
        <p:txBody>
          <a:bodyPr anchor="b"/>
          <a:lstStyle>
            <a:lvl1pPr marL="0" indent="0">
              <a:buNone/>
              <a:defRPr sz="1800" b="0">
                <a:solidFill>
                  <a:schemeClr val="accent1"/>
                </a:solidFill>
                <a:latin typeface="Trebuchet MS" panose="020B0603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33" y="1707654"/>
            <a:ext cx="4041775" cy="2862318"/>
          </a:xfrm>
        </p:spPr>
        <p:txBody>
          <a:bodyPr>
            <a:normAutofit/>
          </a:bodyPr>
          <a:lstStyle>
            <a:lvl1pPr>
              <a:defRPr sz="1800">
                <a:solidFill>
                  <a:schemeClr val="tx1"/>
                </a:solidFill>
                <a:latin typeface="Trebuchet MS" panose="020B0603020202020204" pitchFamily="34" charset="0"/>
              </a:defRPr>
            </a:lvl1pPr>
            <a:lvl2pPr>
              <a:defRPr sz="1800">
                <a:solidFill>
                  <a:schemeClr val="tx1"/>
                </a:solidFill>
                <a:latin typeface="Trebuchet MS" panose="020B0603020202020204" pitchFamily="34" charset="0"/>
              </a:defRPr>
            </a:lvl2pPr>
            <a:lvl3pPr>
              <a:defRPr sz="1800">
                <a:solidFill>
                  <a:schemeClr val="tx1"/>
                </a:solidFill>
                <a:latin typeface="Trebuchet MS" panose="020B0603020202020204" pitchFamily="34" charset="0"/>
              </a:defRPr>
            </a:lvl3pPr>
            <a:lvl4pPr>
              <a:defRPr sz="1800">
                <a:solidFill>
                  <a:schemeClr val="tx1"/>
                </a:solidFill>
                <a:latin typeface="Trebuchet MS" panose="020B0603020202020204" pitchFamily="34" charset="0"/>
              </a:defRPr>
            </a:lvl4pPr>
            <a:lvl5pPr>
              <a:defRPr sz="1800">
                <a:solidFill>
                  <a:schemeClr val="tx1"/>
                </a:solidFill>
                <a:latin typeface="Trebuchet MS" panose="020B0603020202020204" pitchFamily="34" charset="0"/>
              </a:defRPr>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412843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solidFill>
                  <a:schemeClr val="accent2"/>
                </a:solidFill>
                <a:latin typeface="Trebuchet MS" panose="020B0603020202020204" pitchFamily="34" charset="0"/>
              </a:defRPr>
            </a:lvl1pPr>
          </a:lstStyle>
          <a:p>
            <a:r>
              <a:rPr lang="en-GB"/>
              <a:t>Click to edit Master title style</a:t>
            </a:r>
            <a:endParaRPr lang="en-AU" dirty="0"/>
          </a:p>
        </p:txBody>
      </p:sp>
    </p:spTree>
    <p:extLst>
      <p:ext uri="{BB962C8B-B14F-4D97-AF65-F5344CB8AC3E}">
        <p14:creationId xmlns:p14="http://schemas.microsoft.com/office/powerpoint/2010/main" val="3661061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118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8000" y="410400"/>
            <a:ext cx="8208000" cy="650700"/>
          </a:xfrm>
        </p:spPr>
        <p:txBody>
          <a:bodyPr anchor="ctr" anchorCtr="0"/>
          <a:lstStyle>
            <a:lvl1pPr algn="l">
              <a:defRPr sz="2700" b="0">
                <a:solidFill>
                  <a:schemeClr val="accent2"/>
                </a:solidFill>
                <a:latin typeface="Trebuchet MS" panose="020B0603020202020204" pitchFamily="34" charset="0"/>
              </a:defRPr>
            </a:lvl1pPr>
          </a:lstStyle>
          <a:p>
            <a:r>
              <a:rPr lang="en-GB"/>
              <a:t>Click to edit Master title style</a:t>
            </a:r>
            <a:endParaRPr lang="en-AU" dirty="0"/>
          </a:p>
        </p:txBody>
      </p:sp>
      <p:sp>
        <p:nvSpPr>
          <p:cNvPr id="3" name="Content Placeholder 2"/>
          <p:cNvSpPr>
            <a:spLocks noGrp="1"/>
          </p:cNvSpPr>
          <p:nvPr>
            <p:ph idx="1"/>
          </p:nvPr>
        </p:nvSpPr>
        <p:spPr>
          <a:xfrm>
            <a:off x="3563890" y="1167594"/>
            <a:ext cx="5111750" cy="3402378"/>
          </a:xfrm>
        </p:spPr>
        <p:txBody>
          <a:bodyPr/>
          <a:lstStyle>
            <a:lvl1pPr>
              <a:defRPr sz="2400">
                <a:solidFill>
                  <a:schemeClr val="tx1"/>
                </a:solidFill>
                <a:latin typeface="Trebuchet MS" panose="020B0603020202020204" pitchFamily="34" charset="0"/>
              </a:defRPr>
            </a:lvl1pPr>
            <a:lvl2pPr>
              <a:defRPr sz="2100">
                <a:solidFill>
                  <a:schemeClr val="tx1"/>
                </a:solidFill>
                <a:latin typeface="Trebuchet MS" panose="020B0603020202020204" pitchFamily="34" charset="0"/>
              </a:defRPr>
            </a:lvl2pPr>
            <a:lvl3pPr>
              <a:defRPr sz="1800">
                <a:solidFill>
                  <a:schemeClr val="tx1"/>
                </a:solidFill>
                <a:latin typeface="Trebuchet MS" panose="020B0603020202020204" pitchFamily="34" charset="0"/>
              </a:defRPr>
            </a:lvl3pPr>
            <a:lvl4pPr>
              <a:defRPr sz="1500">
                <a:solidFill>
                  <a:schemeClr val="tx1"/>
                </a:solidFill>
                <a:latin typeface="Trebuchet MS" panose="020B0603020202020204" pitchFamily="34" charset="0"/>
              </a:defRPr>
            </a:lvl4pPr>
            <a:lvl5pPr>
              <a:defRPr sz="1500">
                <a:solidFill>
                  <a:schemeClr val="tx1"/>
                </a:solidFill>
                <a:latin typeface="Trebuchet MS" panose="020B0603020202020204" pitchFamily="34" charset="0"/>
              </a:defRPr>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Text Placeholder 3"/>
          <p:cNvSpPr>
            <a:spLocks noGrp="1"/>
          </p:cNvSpPr>
          <p:nvPr>
            <p:ph type="body" sz="half" idx="2"/>
          </p:nvPr>
        </p:nvSpPr>
        <p:spPr>
          <a:xfrm>
            <a:off x="468003" y="1169099"/>
            <a:ext cx="3008313" cy="3402000"/>
          </a:xfrm>
        </p:spPr>
        <p:txBody>
          <a:bodyPr>
            <a:normAutofit/>
          </a:bodyPr>
          <a:lstStyle>
            <a:lvl1pPr marL="0" indent="0">
              <a:buNone/>
              <a:defRPr sz="2100">
                <a:solidFill>
                  <a:schemeClr val="accent1"/>
                </a:solidFill>
                <a:latin typeface="Trebuchet MS" panose="020B0603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Tree>
    <p:extLst>
      <p:ext uri="{BB962C8B-B14F-4D97-AF65-F5344CB8AC3E}">
        <p14:creationId xmlns:p14="http://schemas.microsoft.com/office/powerpoint/2010/main" val="4155556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0"/>
            </a:lvl1pPr>
          </a:lstStyle>
          <a:p>
            <a:r>
              <a:rPr lang="en-GB"/>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atin typeface="+mn-lt"/>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en-AU" dirty="0"/>
          </a:p>
        </p:txBody>
      </p:sp>
      <p:sp>
        <p:nvSpPr>
          <p:cNvPr id="4" name="Text Placeholder 3"/>
          <p:cNvSpPr>
            <a:spLocks noGrp="1"/>
          </p:cNvSpPr>
          <p:nvPr>
            <p:ph type="body" sz="half" idx="2"/>
          </p:nvPr>
        </p:nvSpPr>
        <p:spPr>
          <a:xfrm>
            <a:off x="1792288" y="4025503"/>
            <a:ext cx="5486400" cy="382451"/>
          </a:xfrm>
        </p:spPr>
        <p:txBody>
          <a:bodyPr/>
          <a:lstStyle>
            <a:lvl1pPr marL="0" indent="0">
              <a:buNone/>
              <a:defRPr sz="1050">
                <a:latin typeface="+mn-lt"/>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Tree>
    <p:extLst>
      <p:ext uri="{BB962C8B-B14F-4D97-AF65-F5344CB8AC3E}">
        <p14:creationId xmlns:p14="http://schemas.microsoft.com/office/powerpoint/2010/main" val="269965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293400" y="273850"/>
            <a:ext cx="8557200" cy="641700"/>
          </a:xfrm>
          <a:prstGeom prst="rect">
            <a:avLst/>
          </a:prstGeom>
          <a:noFill/>
          <a:ln>
            <a:noFill/>
          </a:ln>
        </p:spPr>
        <p:txBody>
          <a:bodyPr spcFirstLastPara="1" wrap="square" lIns="79125" tIns="39550" rIns="79125" bIns="39550" anchor="t" anchorCtr="0">
            <a:noAutofit/>
          </a:bodyPr>
          <a:lstStyle>
            <a:lvl1pPr marR="0" lvl="0" algn="l" rtl="0">
              <a:lnSpc>
                <a:spcPct val="9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a:spcBef>
                <a:spcPts val="0"/>
              </a:spcBef>
              <a:spcAft>
                <a:spcPts val="0"/>
              </a:spcAft>
              <a:buSzPts val="3000"/>
              <a:buNone/>
              <a:defRPr sz="3000" b="1"/>
            </a:lvl2pPr>
            <a:lvl3pPr lvl="2">
              <a:spcBef>
                <a:spcPts val="0"/>
              </a:spcBef>
              <a:spcAft>
                <a:spcPts val="0"/>
              </a:spcAft>
              <a:buSzPts val="3000"/>
              <a:buNone/>
              <a:defRPr sz="3000" b="1"/>
            </a:lvl3pPr>
            <a:lvl4pPr lvl="3">
              <a:spcBef>
                <a:spcPts val="0"/>
              </a:spcBef>
              <a:spcAft>
                <a:spcPts val="0"/>
              </a:spcAft>
              <a:buSzPts val="3000"/>
              <a:buNone/>
              <a:defRPr sz="3000" b="1"/>
            </a:lvl4pPr>
            <a:lvl5pPr lvl="4">
              <a:spcBef>
                <a:spcPts val="0"/>
              </a:spcBef>
              <a:spcAft>
                <a:spcPts val="0"/>
              </a:spcAft>
              <a:buSzPts val="3000"/>
              <a:buNone/>
              <a:defRPr sz="3000" b="1"/>
            </a:lvl5pPr>
            <a:lvl6pPr lvl="5">
              <a:spcBef>
                <a:spcPts val="0"/>
              </a:spcBef>
              <a:spcAft>
                <a:spcPts val="0"/>
              </a:spcAft>
              <a:buSzPts val="3000"/>
              <a:buNone/>
              <a:defRPr sz="3000" b="1"/>
            </a:lvl6pPr>
            <a:lvl7pPr lvl="6">
              <a:spcBef>
                <a:spcPts val="0"/>
              </a:spcBef>
              <a:spcAft>
                <a:spcPts val="0"/>
              </a:spcAft>
              <a:buSzPts val="3000"/>
              <a:buNone/>
              <a:defRPr sz="3000" b="1"/>
            </a:lvl7pPr>
            <a:lvl8pPr lvl="7">
              <a:spcBef>
                <a:spcPts val="0"/>
              </a:spcBef>
              <a:spcAft>
                <a:spcPts val="0"/>
              </a:spcAft>
              <a:buSzPts val="3000"/>
              <a:buNone/>
              <a:defRPr sz="3000" b="1"/>
            </a:lvl8pPr>
            <a:lvl9pPr lvl="8">
              <a:spcBef>
                <a:spcPts val="0"/>
              </a:spcBef>
              <a:spcAft>
                <a:spcPts val="0"/>
              </a:spcAft>
              <a:buSzPts val="3000"/>
              <a:buNone/>
              <a:defRPr sz="3000" b="1"/>
            </a:lvl9pPr>
          </a:lstStyle>
          <a:p>
            <a:endParaRPr/>
          </a:p>
        </p:txBody>
      </p:sp>
      <p:sp>
        <p:nvSpPr>
          <p:cNvPr id="21" name="Google Shape;21;p5"/>
          <p:cNvSpPr txBox="1">
            <a:spLocks noGrp="1"/>
          </p:cNvSpPr>
          <p:nvPr>
            <p:ph type="body" idx="1"/>
          </p:nvPr>
        </p:nvSpPr>
        <p:spPr>
          <a:xfrm>
            <a:off x="293400" y="915325"/>
            <a:ext cx="8557200" cy="3717300"/>
          </a:xfrm>
          <a:prstGeom prst="rect">
            <a:avLst/>
          </a:prstGeom>
          <a:noFill/>
          <a:ln>
            <a:noFill/>
          </a:ln>
        </p:spPr>
        <p:txBody>
          <a:bodyPr spcFirstLastPara="1" wrap="square" lIns="79125" tIns="39550" rIns="79125" bIns="39550" anchor="t" anchorCtr="0">
            <a:noAutofit/>
          </a:bodyPr>
          <a:lstStyle>
            <a:lvl1pPr marL="457200" marR="0" lvl="0" indent="-317500" algn="l" rtl="0">
              <a:lnSpc>
                <a:spcPct val="90000"/>
              </a:lnSpc>
              <a:spcBef>
                <a:spcPts val="9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sldNum" idx="12"/>
          </p:nvPr>
        </p:nvSpPr>
        <p:spPr>
          <a:xfrm>
            <a:off x="102664" y="4839437"/>
            <a:ext cx="294600" cy="226200"/>
          </a:xfrm>
          <a:prstGeom prst="rect">
            <a:avLst/>
          </a:prstGeom>
          <a:noFill/>
          <a:ln>
            <a:noFill/>
          </a:ln>
        </p:spPr>
        <p:txBody>
          <a:bodyPr spcFirstLastPara="1" wrap="square" lIns="79125" tIns="39550" rIns="79125" bIns="39550" anchor="ctr" anchorCtr="0">
            <a:noAutofit/>
          </a:bodyPr>
          <a:lstStyle>
            <a:lvl1pPr marL="0" lvl="0" indent="0" algn="l" rtl="0">
              <a:spcBef>
                <a:spcPts val="0"/>
              </a:spcBef>
              <a:buNone/>
              <a:defRPr sz="800">
                <a:latin typeface="Calibri"/>
                <a:ea typeface="Calibri"/>
                <a:cs typeface="Calibri"/>
                <a:sym typeface="Calibri"/>
              </a:defRPr>
            </a:lvl1pPr>
            <a:lvl2pPr marL="0" lvl="1" indent="0" algn="l" rtl="0">
              <a:spcBef>
                <a:spcPts val="0"/>
              </a:spcBef>
              <a:buNone/>
              <a:defRPr sz="800">
                <a:latin typeface="Calibri"/>
                <a:ea typeface="Calibri"/>
                <a:cs typeface="Calibri"/>
                <a:sym typeface="Calibri"/>
              </a:defRPr>
            </a:lvl2pPr>
            <a:lvl3pPr marL="0" lvl="2" indent="0" algn="l" rtl="0">
              <a:spcBef>
                <a:spcPts val="0"/>
              </a:spcBef>
              <a:buNone/>
              <a:defRPr sz="800">
                <a:latin typeface="Calibri"/>
                <a:ea typeface="Calibri"/>
                <a:cs typeface="Calibri"/>
                <a:sym typeface="Calibri"/>
              </a:defRPr>
            </a:lvl3pPr>
            <a:lvl4pPr marL="0" lvl="3" indent="0" algn="l" rtl="0">
              <a:spcBef>
                <a:spcPts val="0"/>
              </a:spcBef>
              <a:buNone/>
              <a:defRPr sz="800">
                <a:latin typeface="Calibri"/>
                <a:ea typeface="Calibri"/>
                <a:cs typeface="Calibri"/>
                <a:sym typeface="Calibri"/>
              </a:defRPr>
            </a:lvl4pPr>
            <a:lvl5pPr marL="0" lvl="4" indent="0" algn="l" rtl="0">
              <a:spcBef>
                <a:spcPts val="0"/>
              </a:spcBef>
              <a:buNone/>
              <a:defRPr sz="800">
                <a:latin typeface="Calibri"/>
                <a:ea typeface="Calibri"/>
                <a:cs typeface="Calibri"/>
                <a:sym typeface="Calibri"/>
              </a:defRPr>
            </a:lvl5pPr>
            <a:lvl6pPr marL="0" lvl="5" indent="0" algn="l" rtl="0">
              <a:spcBef>
                <a:spcPts val="0"/>
              </a:spcBef>
              <a:buNone/>
              <a:defRPr sz="800">
                <a:latin typeface="Calibri"/>
                <a:ea typeface="Calibri"/>
                <a:cs typeface="Calibri"/>
                <a:sym typeface="Calibri"/>
              </a:defRPr>
            </a:lvl6pPr>
            <a:lvl7pPr marL="0" lvl="6" indent="0" algn="l" rtl="0">
              <a:spcBef>
                <a:spcPts val="0"/>
              </a:spcBef>
              <a:buNone/>
              <a:defRPr sz="800">
                <a:latin typeface="Calibri"/>
                <a:ea typeface="Calibri"/>
                <a:cs typeface="Calibri"/>
                <a:sym typeface="Calibri"/>
              </a:defRPr>
            </a:lvl7pPr>
            <a:lvl8pPr marL="0" lvl="7" indent="0" algn="l" rtl="0">
              <a:spcBef>
                <a:spcPts val="0"/>
              </a:spcBef>
              <a:buNone/>
              <a:defRPr sz="800">
                <a:latin typeface="Calibri"/>
                <a:ea typeface="Calibri"/>
                <a:cs typeface="Calibri"/>
                <a:sym typeface="Calibri"/>
              </a:defRPr>
            </a:lvl8pPr>
            <a:lvl9pPr marL="0" lvl="8" indent="0" algn="l" rtl="0">
              <a:spcBef>
                <a:spcPts val="0"/>
              </a:spcBef>
              <a:buNone/>
              <a:defRPr sz="8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3" name="Google Shape;23;p5"/>
          <p:cNvSpPr txBox="1">
            <a:spLocks noGrp="1"/>
          </p:cNvSpPr>
          <p:nvPr>
            <p:ph type="subTitle" idx="2"/>
          </p:nvPr>
        </p:nvSpPr>
        <p:spPr>
          <a:xfrm>
            <a:off x="397275" y="4842288"/>
            <a:ext cx="2726100" cy="2262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200"/>
              <a:buNone/>
              <a:defRPr sz="800">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GB"/>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113907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255982"/>
          </a:xfrm>
        </p:spPr>
        <p:txBody>
          <a:bodyPr vert="eaVert"/>
          <a:lstStyle>
            <a:lvl1pPr>
              <a:defRPr sz="2700"/>
            </a:lvl1pPr>
          </a:lstStyle>
          <a:p>
            <a:r>
              <a:rPr lang="en-GB"/>
              <a:t>Click to edit Master title style</a:t>
            </a:r>
            <a:endParaRPr lang="en-AU" dirty="0"/>
          </a:p>
        </p:txBody>
      </p:sp>
      <p:sp>
        <p:nvSpPr>
          <p:cNvPr id="3" name="Vertical Text Placeholder 2"/>
          <p:cNvSpPr>
            <a:spLocks noGrp="1"/>
          </p:cNvSpPr>
          <p:nvPr>
            <p:ph type="body" orient="vert" idx="1"/>
          </p:nvPr>
        </p:nvSpPr>
        <p:spPr>
          <a:xfrm>
            <a:off x="457200" y="205979"/>
            <a:ext cx="6019800" cy="425598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69889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body" idx="1"/>
          </p:nvPr>
        </p:nvSpPr>
        <p:spPr>
          <a:xfrm>
            <a:off x="293400" y="915550"/>
            <a:ext cx="4127100" cy="3717000"/>
          </a:xfrm>
          <a:prstGeom prst="rect">
            <a:avLst/>
          </a:prstGeom>
          <a:noFill/>
          <a:ln>
            <a:noFill/>
          </a:ln>
        </p:spPr>
        <p:txBody>
          <a:bodyPr spcFirstLastPara="1" wrap="square" lIns="79125" tIns="39550" rIns="79125" bIns="39550" anchor="t" anchorCtr="0">
            <a:noAutofit/>
          </a:bodyPr>
          <a:lstStyle>
            <a:lvl1pPr marL="457200" marR="0" lvl="0" indent="-317500" algn="l" rtl="0">
              <a:lnSpc>
                <a:spcPct val="90000"/>
              </a:lnSpc>
              <a:spcBef>
                <a:spcPts val="9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31" name="Google Shape;31;p7"/>
          <p:cNvSpPr txBox="1">
            <a:spLocks noGrp="1"/>
          </p:cNvSpPr>
          <p:nvPr>
            <p:ph type="body" idx="2"/>
          </p:nvPr>
        </p:nvSpPr>
        <p:spPr>
          <a:xfrm>
            <a:off x="4723450" y="915550"/>
            <a:ext cx="4127100" cy="3717000"/>
          </a:xfrm>
          <a:prstGeom prst="rect">
            <a:avLst/>
          </a:prstGeom>
          <a:noFill/>
          <a:ln>
            <a:noFill/>
          </a:ln>
        </p:spPr>
        <p:txBody>
          <a:bodyPr spcFirstLastPara="1" wrap="square" lIns="79125" tIns="39550" rIns="79125" bIns="39550" anchor="t" anchorCtr="0">
            <a:noAutofit/>
          </a:bodyPr>
          <a:lstStyle>
            <a:lvl1pPr marL="457200" marR="0" lvl="0" indent="-317500" algn="l" rtl="0">
              <a:lnSpc>
                <a:spcPct val="90000"/>
              </a:lnSpc>
              <a:spcBef>
                <a:spcPts val="9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title"/>
          </p:nvPr>
        </p:nvSpPr>
        <p:spPr>
          <a:xfrm>
            <a:off x="293400" y="273850"/>
            <a:ext cx="8557200" cy="641700"/>
          </a:xfrm>
          <a:prstGeom prst="rect">
            <a:avLst/>
          </a:prstGeom>
          <a:noFill/>
          <a:ln>
            <a:noFill/>
          </a:ln>
        </p:spPr>
        <p:txBody>
          <a:bodyPr spcFirstLastPara="1" wrap="square" lIns="79125" tIns="39550" rIns="79125" bIns="39550" anchor="t" anchorCtr="0">
            <a:noAutofit/>
          </a:bodyPr>
          <a:lstStyle>
            <a:lvl1pPr marR="0" lvl="0" algn="l" rtl="0">
              <a:lnSpc>
                <a:spcPct val="9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endParaRPr/>
          </a:p>
        </p:txBody>
      </p:sp>
      <p:sp>
        <p:nvSpPr>
          <p:cNvPr id="33" name="Google Shape;33;p7"/>
          <p:cNvSpPr txBox="1">
            <a:spLocks noGrp="1"/>
          </p:cNvSpPr>
          <p:nvPr>
            <p:ph type="sldNum" idx="12"/>
          </p:nvPr>
        </p:nvSpPr>
        <p:spPr>
          <a:xfrm>
            <a:off x="102664" y="4839437"/>
            <a:ext cx="294600" cy="226200"/>
          </a:xfrm>
          <a:prstGeom prst="rect">
            <a:avLst/>
          </a:prstGeom>
          <a:noFill/>
          <a:ln>
            <a:noFill/>
          </a:ln>
        </p:spPr>
        <p:txBody>
          <a:bodyPr spcFirstLastPara="1" wrap="square" lIns="79125" tIns="39550" rIns="79125" bIns="39550" anchor="ctr" anchorCtr="0">
            <a:noAutofit/>
          </a:bodyPr>
          <a:lstStyle>
            <a:lvl1pPr marL="0" lvl="0" indent="0" algn="l" rtl="0">
              <a:spcBef>
                <a:spcPts val="0"/>
              </a:spcBef>
              <a:buNone/>
              <a:defRPr sz="800">
                <a:latin typeface="Calibri"/>
                <a:ea typeface="Calibri"/>
                <a:cs typeface="Calibri"/>
                <a:sym typeface="Calibri"/>
              </a:defRPr>
            </a:lvl1pPr>
            <a:lvl2pPr marL="0" lvl="1" indent="0" algn="l" rtl="0">
              <a:spcBef>
                <a:spcPts val="0"/>
              </a:spcBef>
              <a:buNone/>
              <a:defRPr sz="800">
                <a:latin typeface="Calibri"/>
                <a:ea typeface="Calibri"/>
                <a:cs typeface="Calibri"/>
                <a:sym typeface="Calibri"/>
              </a:defRPr>
            </a:lvl2pPr>
            <a:lvl3pPr marL="0" lvl="2" indent="0" algn="l" rtl="0">
              <a:spcBef>
                <a:spcPts val="0"/>
              </a:spcBef>
              <a:buNone/>
              <a:defRPr sz="800">
                <a:latin typeface="Calibri"/>
                <a:ea typeface="Calibri"/>
                <a:cs typeface="Calibri"/>
                <a:sym typeface="Calibri"/>
              </a:defRPr>
            </a:lvl3pPr>
            <a:lvl4pPr marL="0" lvl="3" indent="0" algn="l" rtl="0">
              <a:spcBef>
                <a:spcPts val="0"/>
              </a:spcBef>
              <a:buNone/>
              <a:defRPr sz="800">
                <a:latin typeface="Calibri"/>
                <a:ea typeface="Calibri"/>
                <a:cs typeface="Calibri"/>
                <a:sym typeface="Calibri"/>
              </a:defRPr>
            </a:lvl4pPr>
            <a:lvl5pPr marL="0" lvl="4" indent="0" algn="l" rtl="0">
              <a:spcBef>
                <a:spcPts val="0"/>
              </a:spcBef>
              <a:buNone/>
              <a:defRPr sz="800">
                <a:latin typeface="Calibri"/>
                <a:ea typeface="Calibri"/>
                <a:cs typeface="Calibri"/>
                <a:sym typeface="Calibri"/>
              </a:defRPr>
            </a:lvl5pPr>
            <a:lvl6pPr marL="0" lvl="5" indent="0" algn="l" rtl="0">
              <a:spcBef>
                <a:spcPts val="0"/>
              </a:spcBef>
              <a:buNone/>
              <a:defRPr sz="800">
                <a:latin typeface="Calibri"/>
                <a:ea typeface="Calibri"/>
                <a:cs typeface="Calibri"/>
                <a:sym typeface="Calibri"/>
              </a:defRPr>
            </a:lvl6pPr>
            <a:lvl7pPr marL="0" lvl="6" indent="0" algn="l" rtl="0">
              <a:spcBef>
                <a:spcPts val="0"/>
              </a:spcBef>
              <a:buNone/>
              <a:defRPr sz="800">
                <a:latin typeface="Calibri"/>
                <a:ea typeface="Calibri"/>
                <a:cs typeface="Calibri"/>
                <a:sym typeface="Calibri"/>
              </a:defRPr>
            </a:lvl7pPr>
            <a:lvl8pPr marL="0" lvl="7" indent="0" algn="l" rtl="0">
              <a:spcBef>
                <a:spcPts val="0"/>
              </a:spcBef>
              <a:buNone/>
              <a:defRPr sz="800">
                <a:latin typeface="Calibri"/>
                <a:ea typeface="Calibri"/>
                <a:cs typeface="Calibri"/>
                <a:sym typeface="Calibri"/>
              </a:defRPr>
            </a:lvl8pPr>
            <a:lvl9pPr marL="0" lvl="8" indent="0" algn="l" rtl="0">
              <a:spcBef>
                <a:spcPts val="0"/>
              </a:spcBef>
              <a:buNone/>
              <a:defRPr sz="8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4" name="Google Shape;34;p7"/>
          <p:cNvSpPr txBox="1">
            <a:spLocks noGrp="1"/>
          </p:cNvSpPr>
          <p:nvPr>
            <p:ph type="subTitle" idx="3"/>
          </p:nvPr>
        </p:nvSpPr>
        <p:spPr>
          <a:xfrm>
            <a:off x="397275" y="4842288"/>
            <a:ext cx="2726100" cy="2262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200"/>
              <a:buNone/>
              <a:defRPr sz="800">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00450" y="1260875"/>
            <a:ext cx="4020000" cy="618000"/>
          </a:xfrm>
          <a:prstGeom prst="rect">
            <a:avLst/>
          </a:prstGeom>
          <a:noFill/>
          <a:ln>
            <a:noFill/>
          </a:ln>
        </p:spPr>
        <p:txBody>
          <a:bodyPr spcFirstLastPara="1" wrap="square" lIns="79125" tIns="39550" rIns="79125" bIns="39550" anchor="b" anchorCtr="0">
            <a:noAutofit/>
          </a:bodyPr>
          <a:lstStyle>
            <a:lvl1pPr marL="457200" marR="0" lvl="0" indent="-228600" algn="l" rtl="0">
              <a:lnSpc>
                <a:spcPct val="90000"/>
              </a:lnSpc>
              <a:spcBef>
                <a:spcPts val="9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700"/>
              <a:buFont typeface="Arial"/>
              <a:buNone/>
              <a:defRPr sz="17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37" name="Google Shape;37;p8"/>
          <p:cNvSpPr txBox="1">
            <a:spLocks noGrp="1"/>
          </p:cNvSpPr>
          <p:nvPr>
            <p:ph type="body" idx="2"/>
          </p:nvPr>
        </p:nvSpPr>
        <p:spPr>
          <a:xfrm>
            <a:off x="4723450" y="1260875"/>
            <a:ext cx="4127100" cy="618000"/>
          </a:xfrm>
          <a:prstGeom prst="rect">
            <a:avLst/>
          </a:prstGeom>
          <a:noFill/>
          <a:ln>
            <a:noFill/>
          </a:ln>
        </p:spPr>
        <p:txBody>
          <a:bodyPr spcFirstLastPara="1" wrap="square" lIns="79125" tIns="39550" rIns="79125" bIns="39550" anchor="b" anchorCtr="0">
            <a:noAutofit/>
          </a:bodyPr>
          <a:lstStyle>
            <a:lvl1pPr marL="457200" marR="0" lvl="0" indent="-228600" algn="l" rtl="0">
              <a:lnSpc>
                <a:spcPct val="90000"/>
              </a:lnSpc>
              <a:spcBef>
                <a:spcPts val="9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700"/>
              <a:buFont typeface="Arial"/>
              <a:buNone/>
              <a:defRPr sz="17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9pPr>
          </a:lstStyle>
          <a:p>
            <a:endParaRPr/>
          </a:p>
        </p:txBody>
      </p:sp>
      <p:sp>
        <p:nvSpPr>
          <p:cNvPr id="38" name="Google Shape;38;p8"/>
          <p:cNvSpPr txBox="1">
            <a:spLocks noGrp="1"/>
          </p:cNvSpPr>
          <p:nvPr>
            <p:ph type="body" idx="3"/>
          </p:nvPr>
        </p:nvSpPr>
        <p:spPr>
          <a:xfrm>
            <a:off x="293400" y="1878875"/>
            <a:ext cx="4127100" cy="2753700"/>
          </a:xfrm>
          <a:prstGeom prst="rect">
            <a:avLst/>
          </a:prstGeom>
          <a:noFill/>
          <a:ln>
            <a:noFill/>
          </a:ln>
        </p:spPr>
        <p:txBody>
          <a:bodyPr spcFirstLastPara="1" wrap="square" lIns="79125" tIns="39550" rIns="79125" bIns="39550" anchor="t" anchorCtr="0">
            <a:noAutofit/>
          </a:bodyPr>
          <a:lstStyle>
            <a:lvl1pPr marL="457200" marR="0" lvl="0" indent="-317500" algn="l" rtl="0">
              <a:lnSpc>
                <a:spcPct val="90000"/>
              </a:lnSpc>
              <a:spcBef>
                <a:spcPts val="9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39" name="Google Shape;39;p8"/>
          <p:cNvSpPr txBox="1">
            <a:spLocks noGrp="1"/>
          </p:cNvSpPr>
          <p:nvPr>
            <p:ph type="body" idx="4"/>
          </p:nvPr>
        </p:nvSpPr>
        <p:spPr>
          <a:xfrm>
            <a:off x="4723450" y="1878925"/>
            <a:ext cx="4127100" cy="2753700"/>
          </a:xfrm>
          <a:prstGeom prst="rect">
            <a:avLst/>
          </a:prstGeom>
          <a:noFill/>
          <a:ln>
            <a:noFill/>
          </a:ln>
        </p:spPr>
        <p:txBody>
          <a:bodyPr spcFirstLastPara="1" wrap="square" lIns="79125" tIns="39550" rIns="79125" bIns="39550" anchor="t" anchorCtr="0">
            <a:noAutofit/>
          </a:bodyPr>
          <a:lstStyle>
            <a:lvl1pPr marL="457200" marR="0" lvl="0" indent="-317500" algn="l" rtl="0">
              <a:lnSpc>
                <a:spcPct val="90000"/>
              </a:lnSpc>
              <a:spcBef>
                <a:spcPts val="9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40" name="Google Shape;40;p8"/>
          <p:cNvSpPr txBox="1">
            <a:spLocks noGrp="1"/>
          </p:cNvSpPr>
          <p:nvPr>
            <p:ph type="title"/>
          </p:nvPr>
        </p:nvSpPr>
        <p:spPr>
          <a:xfrm>
            <a:off x="293400" y="273850"/>
            <a:ext cx="8557200" cy="994200"/>
          </a:xfrm>
          <a:prstGeom prst="rect">
            <a:avLst/>
          </a:prstGeom>
          <a:noFill/>
          <a:ln>
            <a:noFill/>
          </a:ln>
        </p:spPr>
        <p:txBody>
          <a:bodyPr spcFirstLastPara="1" wrap="square" lIns="79125" tIns="39550" rIns="79125" bIns="39550" anchor="t" anchorCtr="0">
            <a:noAutofit/>
          </a:bodyPr>
          <a:lstStyle>
            <a:lvl1pPr marR="0" lvl="0" algn="l" rtl="0">
              <a:lnSpc>
                <a:spcPct val="9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endParaRPr/>
          </a:p>
        </p:txBody>
      </p:sp>
      <p:sp>
        <p:nvSpPr>
          <p:cNvPr id="41" name="Google Shape;41;p8"/>
          <p:cNvSpPr txBox="1">
            <a:spLocks noGrp="1"/>
          </p:cNvSpPr>
          <p:nvPr>
            <p:ph type="sldNum" idx="12"/>
          </p:nvPr>
        </p:nvSpPr>
        <p:spPr>
          <a:xfrm>
            <a:off x="102664" y="4839437"/>
            <a:ext cx="294600" cy="226200"/>
          </a:xfrm>
          <a:prstGeom prst="rect">
            <a:avLst/>
          </a:prstGeom>
          <a:noFill/>
          <a:ln>
            <a:noFill/>
          </a:ln>
        </p:spPr>
        <p:txBody>
          <a:bodyPr spcFirstLastPara="1" wrap="square" lIns="79125" tIns="39550" rIns="79125" bIns="39550" anchor="ctr" anchorCtr="0">
            <a:noAutofit/>
          </a:bodyPr>
          <a:lstStyle>
            <a:lvl1pPr marL="0" lvl="0" indent="0" algn="l" rtl="0">
              <a:spcBef>
                <a:spcPts val="0"/>
              </a:spcBef>
              <a:buNone/>
              <a:defRPr sz="800">
                <a:latin typeface="Calibri"/>
                <a:ea typeface="Calibri"/>
                <a:cs typeface="Calibri"/>
                <a:sym typeface="Calibri"/>
              </a:defRPr>
            </a:lvl1pPr>
            <a:lvl2pPr marL="0" lvl="1" indent="0" algn="l" rtl="0">
              <a:spcBef>
                <a:spcPts val="0"/>
              </a:spcBef>
              <a:buNone/>
              <a:defRPr sz="800">
                <a:latin typeface="Calibri"/>
                <a:ea typeface="Calibri"/>
                <a:cs typeface="Calibri"/>
                <a:sym typeface="Calibri"/>
              </a:defRPr>
            </a:lvl2pPr>
            <a:lvl3pPr marL="0" lvl="2" indent="0" algn="l" rtl="0">
              <a:spcBef>
                <a:spcPts val="0"/>
              </a:spcBef>
              <a:buNone/>
              <a:defRPr sz="800">
                <a:latin typeface="Calibri"/>
                <a:ea typeface="Calibri"/>
                <a:cs typeface="Calibri"/>
                <a:sym typeface="Calibri"/>
              </a:defRPr>
            </a:lvl3pPr>
            <a:lvl4pPr marL="0" lvl="3" indent="0" algn="l" rtl="0">
              <a:spcBef>
                <a:spcPts val="0"/>
              </a:spcBef>
              <a:buNone/>
              <a:defRPr sz="800">
                <a:latin typeface="Calibri"/>
                <a:ea typeface="Calibri"/>
                <a:cs typeface="Calibri"/>
                <a:sym typeface="Calibri"/>
              </a:defRPr>
            </a:lvl4pPr>
            <a:lvl5pPr marL="0" lvl="4" indent="0" algn="l" rtl="0">
              <a:spcBef>
                <a:spcPts val="0"/>
              </a:spcBef>
              <a:buNone/>
              <a:defRPr sz="800">
                <a:latin typeface="Calibri"/>
                <a:ea typeface="Calibri"/>
                <a:cs typeface="Calibri"/>
                <a:sym typeface="Calibri"/>
              </a:defRPr>
            </a:lvl5pPr>
            <a:lvl6pPr marL="0" lvl="5" indent="0" algn="l" rtl="0">
              <a:spcBef>
                <a:spcPts val="0"/>
              </a:spcBef>
              <a:buNone/>
              <a:defRPr sz="800">
                <a:latin typeface="Calibri"/>
                <a:ea typeface="Calibri"/>
                <a:cs typeface="Calibri"/>
                <a:sym typeface="Calibri"/>
              </a:defRPr>
            </a:lvl6pPr>
            <a:lvl7pPr marL="0" lvl="6" indent="0" algn="l" rtl="0">
              <a:spcBef>
                <a:spcPts val="0"/>
              </a:spcBef>
              <a:buNone/>
              <a:defRPr sz="800">
                <a:latin typeface="Calibri"/>
                <a:ea typeface="Calibri"/>
                <a:cs typeface="Calibri"/>
                <a:sym typeface="Calibri"/>
              </a:defRPr>
            </a:lvl7pPr>
            <a:lvl8pPr marL="0" lvl="7" indent="0" algn="l" rtl="0">
              <a:spcBef>
                <a:spcPts val="0"/>
              </a:spcBef>
              <a:buNone/>
              <a:defRPr sz="800">
                <a:latin typeface="Calibri"/>
                <a:ea typeface="Calibri"/>
                <a:cs typeface="Calibri"/>
                <a:sym typeface="Calibri"/>
              </a:defRPr>
            </a:lvl8pPr>
            <a:lvl9pPr marL="0" lvl="8" indent="0" algn="l" rtl="0">
              <a:spcBef>
                <a:spcPts val="0"/>
              </a:spcBef>
              <a:buNone/>
              <a:defRPr sz="8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2" name="Google Shape;42;p8"/>
          <p:cNvSpPr txBox="1">
            <a:spLocks noGrp="1"/>
          </p:cNvSpPr>
          <p:nvPr>
            <p:ph type="subTitle" idx="5"/>
          </p:nvPr>
        </p:nvSpPr>
        <p:spPr>
          <a:xfrm>
            <a:off x="397275" y="4842288"/>
            <a:ext cx="2726100" cy="2262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200"/>
              <a:buNone/>
              <a:defRPr sz="800">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4723450" y="273850"/>
            <a:ext cx="4127100" cy="4358700"/>
          </a:xfrm>
          <a:prstGeom prst="rect">
            <a:avLst/>
          </a:prstGeom>
          <a:noFill/>
          <a:ln>
            <a:noFill/>
          </a:ln>
        </p:spPr>
        <p:txBody>
          <a:bodyPr spcFirstLastPara="1" wrap="square" lIns="79125" tIns="39550" rIns="79125" bIns="39550" anchor="t" anchorCtr="0">
            <a:noAutofit/>
          </a:bodyPr>
          <a:lstStyle>
            <a:lvl1pPr marL="457200" marR="0" lvl="0" indent="-317500" algn="l" rtl="0">
              <a:lnSpc>
                <a:spcPct val="90000"/>
              </a:lnSpc>
              <a:spcBef>
                <a:spcPts val="9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49" name="Google Shape;49;p10"/>
          <p:cNvSpPr txBox="1">
            <a:spLocks noGrp="1"/>
          </p:cNvSpPr>
          <p:nvPr>
            <p:ph type="sldNum" idx="12"/>
          </p:nvPr>
        </p:nvSpPr>
        <p:spPr>
          <a:xfrm>
            <a:off x="102664" y="4839437"/>
            <a:ext cx="294600" cy="226200"/>
          </a:xfrm>
          <a:prstGeom prst="rect">
            <a:avLst/>
          </a:prstGeom>
          <a:noFill/>
          <a:ln>
            <a:noFill/>
          </a:ln>
        </p:spPr>
        <p:txBody>
          <a:bodyPr spcFirstLastPara="1" wrap="square" lIns="79125" tIns="39550" rIns="79125" bIns="39550" anchor="ctr" anchorCtr="0">
            <a:noAutofit/>
          </a:bodyPr>
          <a:lstStyle>
            <a:lvl1pPr marL="0" lvl="0" indent="0" algn="l" rtl="0">
              <a:spcBef>
                <a:spcPts val="0"/>
              </a:spcBef>
              <a:buNone/>
              <a:defRPr sz="800">
                <a:latin typeface="Calibri"/>
                <a:ea typeface="Calibri"/>
                <a:cs typeface="Calibri"/>
                <a:sym typeface="Calibri"/>
              </a:defRPr>
            </a:lvl1pPr>
            <a:lvl2pPr marL="0" lvl="1" indent="0" algn="l" rtl="0">
              <a:spcBef>
                <a:spcPts val="0"/>
              </a:spcBef>
              <a:buNone/>
              <a:defRPr sz="800">
                <a:latin typeface="Calibri"/>
                <a:ea typeface="Calibri"/>
                <a:cs typeface="Calibri"/>
                <a:sym typeface="Calibri"/>
              </a:defRPr>
            </a:lvl2pPr>
            <a:lvl3pPr marL="0" lvl="2" indent="0" algn="l" rtl="0">
              <a:spcBef>
                <a:spcPts val="0"/>
              </a:spcBef>
              <a:buNone/>
              <a:defRPr sz="800">
                <a:latin typeface="Calibri"/>
                <a:ea typeface="Calibri"/>
                <a:cs typeface="Calibri"/>
                <a:sym typeface="Calibri"/>
              </a:defRPr>
            </a:lvl3pPr>
            <a:lvl4pPr marL="0" lvl="3" indent="0" algn="l" rtl="0">
              <a:spcBef>
                <a:spcPts val="0"/>
              </a:spcBef>
              <a:buNone/>
              <a:defRPr sz="800">
                <a:latin typeface="Calibri"/>
                <a:ea typeface="Calibri"/>
                <a:cs typeface="Calibri"/>
                <a:sym typeface="Calibri"/>
              </a:defRPr>
            </a:lvl4pPr>
            <a:lvl5pPr marL="0" lvl="4" indent="0" algn="l" rtl="0">
              <a:spcBef>
                <a:spcPts val="0"/>
              </a:spcBef>
              <a:buNone/>
              <a:defRPr sz="800">
                <a:latin typeface="Calibri"/>
                <a:ea typeface="Calibri"/>
                <a:cs typeface="Calibri"/>
                <a:sym typeface="Calibri"/>
              </a:defRPr>
            </a:lvl5pPr>
            <a:lvl6pPr marL="0" lvl="5" indent="0" algn="l" rtl="0">
              <a:spcBef>
                <a:spcPts val="0"/>
              </a:spcBef>
              <a:buNone/>
              <a:defRPr sz="800">
                <a:latin typeface="Calibri"/>
                <a:ea typeface="Calibri"/>
                <a:cs typeface="Calibri"/>
                <a:sym typeface="Calibri"/>
              </a:defRPr>
            </a:lvl6pPr>
            <a:lvl7pPr marL="0" lvl="6" indent="0" algn="l" rtl="0">
              <a:spcBef>
                <a:spcPts val="0"/>
              </a:spcBef>
              <a:buNone/>
              <a:defRPr sz="800">
                <a:latin typeface="Calibri"/>
                <a:ea typeface="Calibri"/>
                <a:cs typeface="Calibri"/>
                <a:sym typeface="Calibri"/>
              </a:defRPr>
            </a:lvl7pPr>
            <a:lvl8pPr marL="0" lvl="7" indent="0" algn="l" rtl="0">
              <a:spcBef>
                <a:spcPts val="0"/>
              </a:spcBef>
              <a:buNone/>
              <a:defRPr sz="800">
                <a:latin typeface="Calibri"/>
                <a:ea typeface="Calibri"/>
                <a:cs typeface="Calibri"/>
                <a:sym typeface="Calibri"/>
              </a:defRPr>
            </a:lvl8pPr>
            <a:lvl9pPr marL="0" lvl="8" indent="0" algn="l" rtl="0">
              <a:spcBef>
                <a:spcPts val="0"/>
              </a:spcBef>
              <a:buNone/>
              <a:defRPr sz="8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0" name="Google Shape;50;p10"/>
          <p:cNvSpPr txBox="1">
            <a:spLocks noGrp="1"/>
          </p:cNvSpPr>
          <p:nvPr>
            <p:ph type="subTitle" idx="2"/>
          </p:nvPr>
        </p:nvSpPr>
        <p:spPr>
          <a:xfrm>
            <a:off x="397275" y="4842288"/>
            <a:ext cx="2726100" cy="2262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200"/>
              <a:buNone/>
              <a:defRPr sz="800">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1" name="Google Shape;51;p10"/>
          <p:cNvSpPr txBox="1">
            <a:spLocks noGrp="1"/>
          </p:cNvSpPr>
          <p:nvPr>
            <p:ph type="body" idx="3"/>
          </p:nvPr>
        </p:nvSpPr>
        <p:spPr>
          <a:xfrm>
            <a:off x="293400" y="915425"/>
            <a:ext cx="4127100" cy="3717300"/>
          </a:xfrm>
          <a:prstGeom prst="rect">
            <a:avLst/>
          </a:prstGeom>
          <a:noFill/>
          <a:ln>
            <a:noFill/>
          </a:ln>
        </p:spPr>
        <p:txBody>
          <a:bodyPr spcFirstLastPara="1" wrap="square" lIns="79125" tIns="39550" rIns="79125" bIns="39550" anchor="t" anchorCtr="0">
            <a:noAutofit/>
          </a:bodyPr>
          <a:lstStyle>
            <a:lvl1pPr marL="457200" marR="0" lvl="0" indent="-317500" algn="l" rtl="0">
              <a:lnSpc>
                <a:spcPct val="90000"/>
              </a:lnSpc>
              <a:spcBef>
                <a:spcPts val="9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52" name="Google Shape;52;p10"/>
          <p:cNvSpPr txBox="1">
            <a:spLocks noGrp="1"/>
          </p:cNvSpPr>
          <p:nvPr>
            <p:ph type="title"/>
          </p:nvPr>
        </p:nvSpPr>
        <p:spPr>
          <a:xfrm>
            <a:off x="293400" y="273850"/>
            <a:ext cx="4127100" cy="641700"/>
          </a:xfrm>
          <a:prstGeom prst="rect">
            <a:avLst/>
          </a:prstGeom>
          <a:noFill/>
          <a:ln>
            <a:noFill/>
          </a:ln>
        </p:spPr>
        <p:txBody>
          <a:bodyPr spcFirstLastPara="1" wrap="square" lIns="79125" tIns="39550" rIns="79125" bIns="39550" anchor="t" anchorCtr="0">
            <a:noAutofit/>
          </a:bodyPr>
          <a:lstStyle>
            <a:lvl1pPr marR="0" lvl="0" algn="l" rtl="0">
              <a:lnSpc>
                <a:spcPct val="9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cSld name="CUSTOM">
    <p:bg>
      <p:bgPr>
        <a:solidFill>
          <a:srgbClr val="30B787"/>
        </a:soli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a:stretch/>
        </p:blipFill>
        <p:spPr>
          <a:xfrm>
            <a:off x="369601" y="387380"/>
            <a:ext cx="1287099" cy="747348"/>
          </a:xfrm>
          <a:prstGeom prst="rect">
            <a:avLst/>
          </a:prstGeom>
          <a:noFill/>
          <a:ln>
            <a:noFill/>
          </a:ln>
        </p:spPr>
      </p:pic>
      <p:sp>
        <p:nvSpPr>
          <p:cNvPr id="55" name="Google Shape;55;p11"/>
          <p:cNvSpPr txBox="1">
            <a:spLocks noGrp="1"/>
          </p:cNvSpPr>
          <p:nvPr>
            <p:ph type="ctrTitle"/>
          </p:nvPr>
        </p:nvSpPr>
        <p:spPr>
          <a:xfrm>
            <a:off x="293400" y="1314575"/>
            <a:ext cx="6446400" cy="1790700"/>
          </a:xfrm>
          <a:prstGeom prst="rect">
            <a:avLst/>
          </a:prstGeom>
          <a:noFill/>
          <a:ln>
            <a:noFill/>
          </a:ln>
        </p:spPr>
        <p:txBody>
          <a:bodyPr spcFirstLastPara="1" wrap="square" lIns="79125" tIns="39550" rIns="79125" bIns="39550" anchor="b" anchorCtr="0">
            <a:noAutofit/>
          </a:bodyPr>
          <a:lstStyle>
            <a:lvl1pPr marR="0" lvl="0" rtl="0">
              <a:lnSpc>
                <a:spcPct val="90000"/>
              </a:lnSpc>
              <a:spcBef>
                <a:spcPts val="0"/>
              </a:spcBef>
              <a:spcAft>
                <a:spcPts val="0"/>
              </a:spcAft>
              <a:buClr>
                <a:srgbClr val="FFFFFF"/>
              </a:buClr>
              <a:buSzPts val="3600"/>
              <a:buFont typeface="Calibri"/>
              <a:buNone/>
              <a:defRPr sz="3600" b="1" i="0" u="none" strike="noStrike" cap="none">
                <a:solidFill>
                  <a:srgbClr val="FFFFFF"/>
                </a:solidFill>
                <a:latin typeface="Calibri"/>
                <a:ea typeface="Calibri"/>
                <a:cs typeface="Calibri"/>
                <a:sym typeface="Calibri"/>
              </a:defRPr>
            </a:lvl1pPr>
            <a:lvl2pPr lvl="1" rtl="0">
              <a:spcBef>
                <a:spcPts val="0"/>
              </a:spcBef>
              <a:spcAft>
                <a:spcPts val="0"/>
              </a:spcAft>
              <a:buClr>
                <a:srgbClr val="FFFFFF"/>
              </a:buClr>
              <a:buSzPts val="3600"/>
              <a:buNone/>
              <a:defRPr sz="3600" b="1">
                <a:solidFill>
                  <a:srgbClr val="FFFFFF"/>
                </a:solidFill>
              </a:defRPr>
            </a:lvl2pPr>
            <a:lvl3pPr lvl="2" rtl="0">
              <a:spcBef>
                <a:spcPts val="0"/>
              </a:spcBef>
              <a:spcAft>
                <a:spcPts val="0"/>
              </a:spcAft>
              <a:buClr>
                <a:srgbClr val="FFFFFF"/>
              </a:buClr>
              <a:buSzPts val="3600"/>
              <a:buNone/>
              <a:defRPr sz="3600" b="1">
                <a:solidFill>
                  <a:srgbClr val="FFFFFF"/>
                </a:solidFill>
              </a:defRPr>
            </a:lvl3pPr>
            <a:lvl4pPr lvl="3" rtl="0">
              <a:spcBef>
                <a:spcPts val="0"/>
              </a:spcBef>
              <a:spcAft>
                <a:spcPts val="0"/>
              </a:spcAft>
              <a:buClr>
                <a:srgbClr val="FFFFFF"/>
              </a:buClr>
              <a:buSzPts val="3600"/>
              <a:buNone/>
              <a:defRPr sz="3600" b="1">
                <a:solidFill>
                  <a:srgbClr val="FFFFFF"/>
                </a:solidFill>
              </a:defRPr>
            </a:lvl4pPr>
            <a:lvl5pPr lvl="4" rtl="0">
              <a:spcBef>
                <a:spcPts val="0"/>
              </a:spcBef>
              <a:spcAft>
                <a:spcPts val="0"/>
              </a:spcAft>
              <a:buClr>
                <a:srgbClr val="FFFFFF"/>
              </a:buClr>
              <a:buSzPts val="3600"/>
              <a:buNone/>
              <a:defRPr sz="3600" b="1">
                <a:solidFill>
                  <a:srgbClr val="FFFFFF"/>
                </a:solidFill>
              </a:defRPr>
            </a:lvl5pPr>
            <a:lvl6pPr lvl="5" rtl="0">
              <a:spcBef>
                <a:spcPts val="0"/>
              </a:spcBef>
              <a:spcAft>
                <a:spcPts val="0"/>
              </a:spcAft>
              <a:buClr>
                <a:srgbClr val="FFFFFF"/>
              </a:buClr>
              <a:buSzPts val="3600"/>
              <a:buNone/>
              <a:defRPr sz="3600" b="1">
                <a:solidFill>
                  <a:srgbClr val="FFFFFF"/>
                </a:solidFill>
              </a:defRPr>
            </a:lvl6pPr>
            <a:lvl7pPr lvl="6" rtl="0">
              <a:spcBef>
                <a:spcPts val="0"/>
              </a:spcBef>
              <a:spcAft>
                <a:spcPts val="0"/>
              </a:spcAft>
              <a:buClr>
                <a:srgbClr val="FFFFFF"/>
              </a:buClr>
              <a:buSzPts val="3600"/>
              <a:buNone/>
              <a:defRPr sz="3600" b="1">
                <a:solidFill>
                  <a:srgbClr val="FFFFFF"/>
                </a:solidFill>
              </a:defRPr>
            </a:lvl7pPr>
            <a:lvl8pPr lvl="7" rtl="0">
              <a:spcBef>
                <a:spcPts val="0"/>
              </a:spcBef>
              <a:spcAft>
                <a:spcPts val="0"/>
              </a:spcAft>
              <a:buClr>
                <a:srgbClr val="FFFFFF"/>
              </a:buClr>
              <a:buSzPts val="3600"/>
              <a:buNone/>
              <a:defRPr sz="3600" b="1">
                <a:solidFill>
                  <a:srgbClr val="FFFFFF"/>
                </a:solidFill>
              </a:defRPr>
            </a:lvl8pPr>
            <a:lvl9pPr lvl="8" rtl="0">
              <a:spcBef>
                <a:spcPts val="0"/>
              </a:spcBef>
              <a:spcAft>
                <a:spcPts val="0"/>
              </a:spcAft>
              <a:buClr>
                <a:srgbClr val="FFFFFF"/>
              </a:buClr>
              <a:buSzPts val="3600"/>
              <a:buNone/>
              <a:defRPr sz="3600" b="1">
                <a:solidFill>
                  <a:srgbClr val="FFFFFF"/>
                </a:solidFill>
              </a:defRPr>
            </a:lvl9pPr>
          </a:lstStyle>
          <a:p>
            <a:endParaRPr dirty="0"/>
          </a:p>
        </p:txBody>
      </p:sp>
      <p:sp>
        <p:nvSpPr>
          <p:cNvPr id="56" name="Google Shape;56;p11"/>
          <p:cNvSpPr txBox="1">
            <a:spLocks noGrp="1"/>
          </p:cNvSpPr>
          <p:nvPr>
            <p:ph type="subTitle" idx="1"/>
          </p:nvPr>
        </p:nvSpPr>
        <p:spPr>
          <a:xfrm>
            <a:off x="293400" y="3174325"/>
            <a:ext cx="6446400" cy="1241700"/>
          </a:xfrm>
          <a:prstGeom prst="rect">
            <a:avLst/>
          </a:prstGeom>
          <a:noFill/>
          <a:ln>
            <a:noFill/>
          </a:ln>
        </p:spPr>
        <p:txBody>
          <a:bodyPr spcFirstLastPara="1" wrap="square" lIns="79125" tIns="39550" rIns="79125" bIns="39550" anchor="t" anchorCtr="0">
            <a:noAutofit/>
          </a:bodyPr>
          <a:lstStyle>
            <a:lvl1pPr marR="0" lvl="0" rtl="0">
              <a:lnSpc>
                <a:spcPct val="90000"/>
              </a:lnSpc>
              <a:spcBef>
                <a:spcPts val="900"/>
              </a:spcBef>
              <a:spcAft>
                <a:spcPts val="0"/>
              </a:spcAft>
              <a:buClr>
                <a:srgbClr val="FFFFFF"/>
              </a:buClr>
              <a:buSzPts val="1800"/>
              <a:buFont typeface="Arial"/>
              <a:buNone/>
              <a:defRPr sz="1800" b="0" i="0" u="none" strike="noStrike" cap="none">
                <a:solidFill>
                  <a:srgbClr val="FFFFFF"/>
                </a:solidFill>
                <a:latin typeface="Calibri"/>
                <a:ea typeface="Calibri"/>
                <a:cs typeface="Calibri"/>
                <a:sym typeface="Calibri"/>
              </a:defRPr>
            </a:lvl1pPr>
            <a:lvl2pPr marR="0" lvl="1" rtl="0">
              <a:lnSpc>
                <a:spcPct val="90000"/>
              </a:lnSpc>
              <a:spcBef>
                <a:spcPts val="400"/>
              </a:spcBef>
              <a:spcAft>
                <a:spcPts val="0"/>
              </a:spcAft>
              <a:buClr>
                <a:srgbClr val="FFFFFF"/>
              </a:buClr>
              <a:buSzPts val="1800"/>
              <a:buFont typeface="Arial"/>
              <a:buNone/>
              <a:defRPr sz="1800" b="0" i="0" u="none" strike="noStrike" cap="none">
                <a:solidFill>
                  <a:srgbClr val="FFFFFF"/>
                </a:solidFill>
                <a:latin typeface="Calibri"/>
                <a:ea typeface="Calibri"/>
                <a:cs typeface="Calibri"/>
                <a:sym typeface="Calibri"/>
              </a:defRPr>
            </a:lvl2pPr>
            <a:lvl3pPr marR="0" lvl="2" rtl="0">
              <a:lnSpc>
                <a:spcPct val="90000"/>
              </a:lnSpc>
              <a:spcBef>
                <a:spcPts val="400"/>
              </a:spcBef>
              <a:spcAft>
                <a:spcPts val="0"/>
              </a:spcAft>
              <a:buClr>
                <a:srgbClr val="FFFFFF"/>
              </a:buClr>
              <a:buSzPts val="1800"/>
              <a:buFont typeface="Arial"/>
              <a:buNone/>
              <a:defRPr sz="1800" b="0" i="0" u="none" strike="noStrike" cap="none">
                <a:solidFill>
                  <a:srgbClr val="FFFFFF"/>
                </a:solidFill>
                <a:latin typeface="Calibri"/>
                <a:ea typeface="Calibri"/>
                <a:cs typeface="Calibri"/>
                <a:sym typeface="Calibri"/>
              </a:defRPr>
            </a:lvl3pPr>
            <a:lvl4pPr marR="0" lvl="3" rtl="0">
              <a:lnSpc>
                <a:spcPct val="90000"/>
              </a:lnSpc>
              <a:spcBef>
                <a:spcPts val="400"/>
              </a:spcBef>
              <a:spcAft>
                <a:spcPts val="0"/>
              </a:spcAft>
              <a:buClr>
                <a:srgbClr val="FFFFFF"/>
              </a:buClr>
              <a:buSzPts val="1800"/>
              <a:buFont typeface="Arial"/>
              <a:buNone/>
              <a:defRPr sz="1800" b="0" i="0" u="none" strike="noStrike" cap="none">
                <a:solidFill>
                  <a:srgbClr val="FFFFFF"/>
                </a:solidFill>
                <a:latin typeface="Calibri"/>
                <a:ea typeface="Calibri"/>
                <a:cs typeface="Calibri"/>
                <a:sym typeface="Calibri"/>
              </a:defRPr>
            </a:lvl4pPr>
            <a:lvl5pPr marR="0" lvl="4" rtl="0">
              <a:lnSpc>
                <a:spcPct val="90000"/>
              </a:lnSpc>
              <a:spcBef>
                <a:spcPts val="400"/>
              </a:spcBef>
              <a:spcAft>
                <a:spcPts val="0"/>
              </a:spcAft>
              <a:buClr>
                <a:srgbClr val="FFFFFF"/>
              </a:buClr>
              <a:buSzPts val="1800"/>
              <a:buFont typeface="Arial"/>
              <a:buNone/>
              <a:defRPr sz="1800" b="0" i="0" u="none" strike="noStrike" cap="none">
                <a:solidFill>
                  <a:srgbClr val="FFFFFF"/>
                </a:solidFill>
                <a:latin typeface="Calibri"/>
                <a:ea typeface="Calibri"/>
                <a:cs typeface="Calibri"/>
                <a:sym typeface="Calibri"/>
              </a:defRPr>
            </a:lvl5pPr>
            <a:lvl6pPr marR="0" lvl="5" rtl="0">
              <a:lnSpc>
                <a:spcPct val="90000"/>
              </a:lnSpc>
              <a:spcBef>
                <a:spcPts val="400"/>
              </a:spcBef>
              <a:spcAft>
                <a:spcPts val="0"/>
              </a:spcAft>
              <a:buClr>
                <a:srgbClr val="FFFFFF"/>
              </a:buClr>
              <a:buSzPts val="1800"/>
              <a:buFont typeface="Arial"/>
              <a:buNone/>
              <a:defRPr sz="1800" b="0" i="0" u="none" strike="noStrike" cap="none">
                <a:solidFill>
                  <a:srgbClr val="FFFFFF"/>
                </a:solidFill>
                <a:latin typeface="Calibri"/>
                <a:ea typeface="Calibri"/>
                <a:cs typeface="Calibri"/>
                <a:sym typeface="Calibri"/>
              </a:defRPr>
            </a:lvl6pPr>
            <a:lvl7pPr marR="0" lvl="6" rtl="0">
              <a:lnSpc>
                <a:spcPct val="90000"/>
              </a:lnSpc>
              <a:spcBef>
                <a:spcPts val="400"/>
              </a:spcBef>
              <a:spcAft>
                <a:spcPts val="0"/>
              </a:spcAft>
              <a:buClr>
                <a:srgbClr val="FFFFFF"/>
              </a:buClr>
              <a:buSzPts val="1800"/>
              <a:buFont typeface="Arial"/>
              <a:buNone/>
              <a:defRPr sz="1800" b="0" i="0" u="none" strike="noStrike" cap="none">
                <a:solidFill>
                  <a:srgbClr val="FFFFFF"/>
                </a:solidFill>
                <a:latin typeface="Calibri"/>
                <a:ea typeface="Calibri"/>
                <a:cs typeface="Calibri"/>
                <a:sym typeface="Calibri"/>
              </a:defRPr>
            </a:lvl7pPr>
            <a:lvl8pPr marR="0" lvl="7" rtl="0">
              <a:lnSpc>
                <a:spcPct val="90000"/>
              </a:lnSpc>
              <a:spcBef>
                <a:spcPts val="400"/>
              </a:spcBef>
              <a:spcAft>
                <a:spcPts val="0"/>
              </a:spcAft>
              <a:buClr>
                <a:srgbClr val="FFFFFF"/>
              </a:buClr>
              <a:buSzPts val="1800"/>
              <a:buFont typeface="Arial"/>
              <a:buNone/>
              <a:defRPr sz="1800" b="0" i="0" u="none" strike="noStrike" cap="none">
                <a:solidFill>
                  <a:srgbClr val="FFFFFF"/>
                </a:solidFill>
                <a:latin typeface="Calibri"/>
                <a:ea typeface="Calibri"/>
                <a:cs typeface="Calibri"/>
                <a:sym typeface="Calibri"/>
              </a:defRPr>
            </a:lvl8pPr>
            <a:lvl9pPr marR="0" lvl="8" rtl="0">
              <a:lnSpc>
                <a:spcPct val="90000"/>
              </a:lnSpc>
              <a:spcBef>
                <a:spcPts val="400"/>
              </a:spcBef>
              <a:spcAft>
                <a:spcPts val="0"/>
              </a:spcAft>
              <a:buClr>
                <a:srgbClr val="FFFFFF"/>
              </a:buClr>
              <a:buSzPts val="1800"/>
              <a:buFont typeface="Arial"/>
              <a:buNone/>
              <a:defRPr sz="1800" b="0" i="0" u="none" strike="noStrike" cap="none">
                <a:solidFill>
                  <a:srgbClr val="FFFFFF"/>
                </a:solidFill>
                <a:latin typeface="Calibri"/>
                <a:ea typeface="Calibri"/>
                <a:cs typeface="Calibri"/>
                <a:sym typeface="Calibri"/>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3"/>
          <p:cNvSpPr>
            <a:spLocks noGrp="1"/>
          </p:cNvSpPr>
          <p:nvPr>
            <p:ph type="pic" idx="2"/>
          </p:nvPr>
        </p:nvSpPr>
        <p:spPr>
          <a:xfrm>
            <a:off x="4723450" y="915325"/>
            <a:ext cx="4127100" cy="3717300"/>
          </a:xfrm>
          <a:prstGeom prst="rect">
            <a:avLst/>
          </a:prstGeom>
          <a:noFill/>
          <a:ln>
            <a:noFill/>
          </a:ln>
        </p:spPr>
        <p:txBody>
          <a:bodyPr spcFirstLastPara="1" wrap="square" lIns="79125" tIns="39550" rIns="79125" bIns="39550" anchor="t" anchorCtr="0">
            <a:noAutofit/>
          </a:bodyPr>
          <a:lstStyle>
            <a:lvl1pPr marR="0" lvl="0" algn="l" rtl="0">
              <a:lnSpc>
                <a:spcPct val="90000"/>
              </a:lnSpc>
              <a:spcBef>
                <a:spcPts val="9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body" idx="1"/>
          </p:nvPr>
        </p:nvSpPr>
        <p:spPr>
          <a:xfrm>
            <a:off x="293400" y="915425"/>
            <a:ext cx="4127100" cy="3717300"/>
          </a:xfrm>
          <a:prstGeom prst="rect">
            <a:avLst/>
          </a:prstGeom>
          <a:noFill/>
          <a:ln>
            <a:noFill/>
          </a:ln>
        </p:spPr>
        <p:txBody>
          <a:bodyPr spcFirstLastPara="1" wrap="square" lIns="79125" tIns="39550" rIns="79125" bIns="39550" anchor="t" anchorCtr="0">
            <a:noAutofit/>
          </a:bodyPr>
          <a:lstStyle>
            <a:lvl1pPr marL="457200" marR="0" lvl="0" indent="-317500" algn="l" rtl="0">
              <a:lnSpc>
                <a:spcPct val="90000"/>
              </a:lnSpc>
              <a:spcBef>
                <a:spcPts val="9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65" name="Google Shape;65;p13"/>
          <p:cNvSpPr txBox="1">
            <a:spLocks noGrp="1"/>
          </p:cNvSpPr>
          <p:nvPr>
            <p:ph type="title"/>
          </p:nvPr>
        </p:nvSpPr>
        <p:spPr>
          <a:xfrm>
            <a:off x="293400" y="273850"/>
            <a:ext cx="4127100" cy="641700"/>
          </a:xfrm>
          <a:prstGeom prst="rect">
            <a:avLst/>
          </a:prstGeom>
          <a:noFill/>
          <a:ln>
            <a:noFill/>
          </a:ln>
        </p:spPr>
        <p:txBody>
          <a:bodyPr spcFirstLastPara="1" wrap="square" lIns="79125" tIns="39550" rIns="79125" bIns="39550" anchor="t" anchorCtr="0">
            <a:noAutofit/>
          </a:bodyPr>
          <a:lstStyle>
            <a:lvl1pPr marR="0" lvl="0" algn="l" rtl="0">
              <a:lnSpc>
                <a:spcPct val="9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endParaRPr/>
          </a:p>
        </p:txBody>
      </p:sp>
      <p:sp>
        <p:nvSpPr>
          <p:cNvPr id="66" name="Google Shape;66;p13"/>
          <p:cNvSpPr txBox="1">
            <a:spLocks noGrp="1"/>
          </p:cNvSpPr>
          <p:nvPr>
            <p:ph type="sldNum" idx="12"/>
          </p:nvPr>
        </p:nvSpPr>
        <p:spPr>
          <a:xfrm>
            <a:off x="102664" y="4839437"/>
            <a:ext cx="294600" cy="226200"/>
          </a:xfrm>
          <a:prstGeom prst="rect">
            <a:avLst/>
          </a:prstGeom>
          <a:noFill/>
          <a:ln>
            <a:noFill/>
          </a:ln>
        </p:spPr>
        <p:txBody>
          <a:bodyPr spcFirstLastPara="1" wrap="square" lIns="79125" tIns="39550" rIns="79125" bIns="39550" anchor="ctr" anchorCtr="0">
            <a:noAutofit/>
          </a:bodyPr>
          <a:lstStyle>
            <a:lvl1pPr marL="0" lvl="0" indent="0" algn="l" rtl="0">
              <a:spcBef>
                <a:spcPts val="0"/>
              </a:spcBef>
              <a:buNone/>
              <a:defRPr sz="800">
                <a:latin typeface="Calibri"/>
                <a:ea typeface="Calibri"/>
                <a:cs typeface="Calibri"/>
                <a:sym typeface="Calibri"/>
              </a:defRPr>
            </a:lvl1pPr>
            <a:lvl2pPr marL="0" lvl="1" indent="0" algn="l" rtl="0">
              <a:spcBef>
                <a:spcPts val="0"/>
              </a:spcBef>
              <a:buNone/>
              <a:defRPr sz="800">
                <a:latin typeface="Calibri"/>
                <a:ea typeface="Calibri"/>
                <a:cs typeface="Calibri"/>
                <a:sym typeface="Calibri"/>
              </a:defRPr>
            </a:lvl2pPr>
            <a:lvl3pPr marL="0" lvl="2" indent="0" algn="l" rtl="0">
              <a:spcBef>
                <a:spcPts val="0"/>
              </a:spcBef>
              <a:buNone/>
              <a:defRPr sz="800">
                <a:latin typeface="Calibri"/>
                <a:ea typeface="Calibri"/>
                <a:cs typeface="Calibri"/>
                <a:sym typeface="Calibri"/>
              </a:defRPr>
            </a:lvl3pPr>
            <a:lvl4pPr marL="0" lvl="3" indent="0" algn="l" rtl="0">
              <a:spcBef>
                <a:spcPts val="0"/>
              </a:spcBef>
              <a:buNone/>
              <a:defRPr sz="800">
                <a:latin typeface="Calibri"/>
                <a:ea typeface="Calibri"/>
                <a:cs typeface="Calibri"/>
                <a:sym typeface="Calibri"/>
              </a:defRPr>
            </a:lvl4pPr>
            <a:lvl5pPr marL="0" lvl="4" indent="0" algn="l" rtl="0">
              <a:spcBef>
                <a:spcPts val="0"/>
              </a:spcBef>
              <a:buNone/>
              <a:defRPr sz="800">
                <a:latin typeface="Calibri"/>
                <a:ea typeface="Calibri"/>
                <a:cs typeface="Calibri"/>
                <a:sym typeface="Calibri"/>
              </a:defRPr>
            </a:lvl5pPr>
            <a:lvl6pPr marL="0" lvl="5" indent="0" algn="l" rtl="0">
              <a:spcBef>
                <a:spcPts val="0"/>
              </a:spcBef>
              <a:buNone/>
              <a:defRPr sz="800">
                <a:latin typeface="Calibri"/>
                <a:ea typeface="Calibri"/>
                <a:cs typeface="Calibri"/>
                <a:sym typeface="Calibri"/>
              </a:defRPr>
            </a:lvl6pPr>
            <a:lvl7pPr marL="0" lvl="6" indent="0" algn="l" rtl="0">
              <a:spcBef>
                <a:spcPts val="0"/>
              </a:spcBef>
              <a:buNone/>
              <a:defRPr sz="800">
                <a:latin typeface="Calibri"/>
                <a:ea typeface="Calibri"/>
                <a:cs typeface="Calibri"/>
                <a:sym typeface="Calibri"/>
              </a:defRPr>
            </a:lvl7pPr>
            <a:lvl8pPr marL="0" lvl="7" indent="0" algn="l" rtl="0">
              <a:spcBef>
                <a:spcPts val="0"/>
              </a:spcBef>
              <a:buNone/>
              <a:defRPr sz="800">
                <a:latin typeface="Calibri"/>
                <a:ea typeface="Calibri"/>
                <a:cs typeface="Calibri"/>
                <a:sym typeface="Calibri"/>
              </a:defRPr>
            </a:lvl8pPr>
            <a:lvl9pPr marL="0" lvl="8" indent="0" algn="l" rtl="0">
              <a:spcBef>
                <a:spcPts val="0"/>
              </a:spcBef>
              <a:buNone/>
              <a:defRPr sz="8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67" name="Google Shape;67;p13"/>
          <p:cNvSpPr txBox="1">
            <a:spLocks noGrp="1"/>
          </p:cNvSpPr>
          <p:nvPr>
            <p:ph type="subTitle" idx="3"/>
          </p:nvPr>
        </p:nvSpPr>
        <p:spPr>
          <a:xfrm>
            <a:off x="397275" y="4842288"/>
            <a:ext cx="2726100" cy="2262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200"/>
              <a:buNone/>
              <a:defRPr sz="800">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body" idx="1"/>
          </p:nvPr>
        </p:nvSpPr>
        <p:spPr>
          <a:xfrm rot="5400000">
            <a:off x="2940250" y="-1277675"/>
            <a:ext cx="3263400" cy="8557200"/>
          </a:xfrm>
          <a:prstGeom prst="rect">
            <a:avLst/>
          </a:prstGeom>
          <a:noFill/>
          <a:ln>
            <a:noFill/>
          </a:ln>
        </p:spPr>
        <p:txBody>
          <a:bodyPr spcFirstLastPara="1" wrap="square" lIns="79125" tIns="39550" rIns="79125" bIns="39550" anchor="t" anchorCtr="0">
            <a:noAutofit/>
          </a:bodyPr>
          <a:lstStyle>
            <a:lvl1pPr marL="457200" marR="0" lvl="0" indent="-38100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9pPr>
          </a:lstStyle>
          <a:p>
            <a:endParaRPr/>
          </a:p>
        </p:txBody>
      </p:sp>
      <p:sp>
        <p:nvSpPr>
          <p:cNvPr id="70" name="Google Shape;70;p14"/>
          <p:cNvSpPr txBox="1">
            <a:spLocks noGrp="1"/>
          </p:cNvSpPr>
          <p:nvPr>
            <p:ph type="title"/>
          </p:nvPr>
        </p:nvSpPr>
        <p:spPr>
          <a:xfrm>
            <a:off x="293400" y="273850"/>
            <a:ext cx="8557200" cy="994200"/>
          </a:xfrm>
          <a:prstGeom prst="rect">
            <a:avLst/>
          </a:prstGeom>
          <a:noFill/>
          <a:ln>
            <a:noFill/>
          </a:ln>
        </p:spPr>
        <p:txBody>
          <a:bodyPr spcFirstLastPara="1" wrap="square" lIns="79125" tIns="39550" rIns="79125" bIns="39550" anchor="t" anchorCtr="0">
            <a:noAutofit/>
          </a:bodyPr>
          <a:lstStyle>
            <a:lvl1pPr marR="0" lvl="0" algn="l" rtl="0">
              <a:lnSpc>
                <a:spcPct val="9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rtl="0">
              <a:spcBef>
                <a:spcPts val="0"/>
              </a:spcBef>
              <a:spcAft>
                <a:spcPts val="0"/>
              </a:spcAft>
              <a:buSzPts val="3000"/>
              <a:buNone/>
              <a:defRPr sz="3000" b="1"/>
            </a:lvl2pPr>
            <a:lvl3pPr lvl="2" rtl="0">
              <a:spcBef>
                <a:spcPts val="0"/>
              </a:spcBef>
              <a:spcAft>
                <a:spcPts val="0"/>
              </a:spcAft>
              <a:buSzPts val="3000"/>
              <a:buNone/>
              <a:defRPr sz="3000" b="1"/>
            </a:lvl3pPr>
            <a:lvl4pPr lvl="3" rtl="0">
              <a:spcBef>
                <a:spcPts val="0"/>
              </a:spcBef>
              <a:spcAft>
                <a:spcPts val="0"/>
              </a:spcAft>
              <a:buSzPts val="3000"/>
              <a:buNone/>
              <a:defRPr sz="3000" b="1"/>
            </a:lvl4pPr>
            <a:lvl5pPr lvl="4" rtl="0">
              <a:spcBef>
                <a:spcPts val="0"/>
              </a:spcBef>
              <a:spcAft>
                <a:spcPts val="0"/>
              </a:spcAft>
              <a:buSzPts val="3000"/>
              <a:buNone/>
              <a:defRPr sz="3000" b="1"/>
            </a:lvl5pPr>
            <a:lvl6pPr lvl="5" rtl="0">
              <a:spcBef>
                <a:spcPts val="0"/>
              </a:spcBef>
              <a:spcAft>
                <a:spcPts val="0"/>
              </a:spcAft>
              <a:buSzPts val="3000"/>
              <a:buNone/>
              <a:defRPr sz="3000" b="1"/>
            </a:lvl6pPr>
            <a:lvl7pPr lvl="6" rtl="0">
              <a:spcBef>
                <a:spcPts val="0"/>
              </a:spcBef>
              <a:spcAft>
                <a:spcPts val="0"/>
              </a:spcAft>
              <a:buSzPts val="3000"/>
              <a:buNone/>
              <a:defRPr sz="3000" b="1"/>
            </a:lvl7pPr>
            <a:lvl8pPr lvl="7" rtl="0">
              <a:spcBef>
                <a:spcPts val="0"/>
              </a:spcBef>
              <a:spcAft>
                <a:spcPts val="0"/>
              </a:spcAft>
              <a:buSzPts val="3000"/>
              <a:buNone/>
              <a:defRPr sz="3000" b="1"/>
            </a:lvl8pPr>
            <a:lvl9pPr lvl="8" rtl="0">
              <a:spcBef>
                <a:spcPts val="0"/>
              </a:spcBef>
              <a:spcAft>
                <a:spcPts val="0"/>
              </a:spcAft>
              <a:buSzPts val="3000"/>
              <a:buNone/>
              <a:defRPr sz="3000" b="1"/>
            </a:lvl9pPr>
          </a:lstStyle>
          <a:p>
            <a:endParaRPr/>
          </a:p>
        </p:txBody>
      </p:sp>
      <p:sp>
        <p:nvSpPr>
          <p:cNvPr id="71" name="Google Shape;71;p14"/>
          <p:cNvSpPr txBox="1">
            <a:spLocks noGrp="1"/>
          </p:cNvSpPr>
          <p:nvPr>
            <p:ph type="sldNum" idx="12"/>
          </p:nvPr>
        </p:nvSpPr>
        <p:spPr>
          <a:xfrm>
            <a:off x="102664" y="4839437"/>
            <a:ext cx="294600" cy="226200"/>
          </a:xfrm>
          <a:prstGeom prst="rect">
            <a:avLst/>
          </a:prstGeom>
          <a:noFill/>
          <a:ln>
            <a:noFill/>
          </a:ln>
        </p:spPr>
        <p:txBody>
          <a:bodyPr spcFirstLastPara="1" wrap="square" lIns="79125" tIns="39550" rIns="79125" bIns="39550" anchor="ctr" anchorCtr="0">
            <a:noAutofit/>
          </a:bodyPr>
          <a:lstStyle>
            <a:lvl1pPr marL="0" lvl="0" indent="0" algn="l" rtl="0">
              <a:spcBef>
                <a:spcPts val="0"/>
              </a:spcBef>
              <a:buNone/>
              <a:defRPr sz="800">
                <a:latin typeface="Calibri"/>
                <a:ea typeface="Calibri"/>
                <a:cs typeface="Calibri"/>
                <a:sym typeface="Calibri"/>
              </a:defRPr>
            </a:lvl1pPr>
            <a:lvl2pPr marL="0" lvl="1" indent="0" algn="l" rtl="0">
              <a:spcBef>
                <a:spcPts val="0"/>
              </a:spcBef>
              <a:buNone/>
              <a:defRPr sz="800">
                <a:latin typeface="Calibri"/>
                <a:ea typeface="Calibri"/>
                <a:cs typeface="Calibri"/>
                <a:sym typeface="Calibri"/>
              </a:defRPr>
            </a:lvl2pPr>
            <a:lvl3pPr marL="0" lvl="2" indent="0" algn="l" rtl="0">
              <a:spcBef>
                <a:spcPts val="0"/>
              </a:spcBef>
              <a:buNone/>
              <a:defRPr sz="800">
                <a:latin typeface="Calibri"/>
                <a:ea typeface="Calibri"/>
                <a:cs typeface="Calibri"/>
                <a:sym typeface="Calibri"/>
              </a:defRPr>
            </a:lvl3pPr>
            <a:lvl4pPr marL="0" lvl="3" indent="0" algn="l" rtl="0">
              <a:spcBef>
                <a:spcPts val="0"/>
              </a:spcBef>
              <a:buNone/>
              <a:defRPr sz="800">
                <a:latin typeface="Calibri"/>
                <a:ea typeface="Calibri"/>
                <a:cs typeface="Calibri"/>
                <a:sym typeface="Calibri"/>
              </a:defRPr>
            </a:lvl4pPr>
            <a:lvl5pPr marL="0" lvl="4" indent="0" algn="l" rtl="0">
              <a:spcBef>
                <a:spcPts val="0"/>
              </a:spcBef>
              <a:buNone/>
              <a:defRPr sz="800">
                <a:latin typeface="Calibri"/>
                <a:ea typeface="Calibri"/>
                <a:cs typeface="Calibri"/>
                <a:sym typeface="Calibri"/>
              </a:defRPr>
            </a:lvl5pPr>
            <a:lvl6pPr marL="0" lvl="5" indent="0" algn="l" rtl="0">
              <a:spcBef>
                <a:spcPts val="0"/>
              </a:spcBef>
              <a:buNone/>
              <a:defRPr sz="800">
                <a:latin typeface="Calibri"/>
                <a:ea typeface="Calibri"/>
                <a:cs typeface="Calibri"/>
                <a:sym typeface="Calibri"/>
              </a:defRPr>
            </a:lvl6pPr>
            <a:lvl7pPr marL="0" lvl="6" indent="0" algn="l" rtl="0">
              <a:spcBef>
                <a:spcPts val="0"/>
              </a:spcBef>
              <a:buNone/>
              <a:defRPr sz="800">
                <a:latin typeface="Calibri"/>
                <a:ea typeface="Calibri"/>
                <a:cs typeface="Calibri"/>
                <a:sym typeface="Calibri"/>
              </a:defRPr>
            </a:lvl7pPr>
            <a:lvl8pPr marL="0" lvl="7" indent="0" algn="l" rtl="0">
              <a:spcBef>
                <a:spcPts val="0"/>
              </a:spcBef>
              <a:buNone/>
              <a:defRPr sz="800">
                <a:latin typeface="Calibri"/>
                <a:ea typeface="Calibri"/>
                <a:cs typeface="Calibri"/>
                <a:sym typeface="Calibri"/>
              </a:defRPr>
            </a:lvl8pPr>
            <a:lvl9pPr marL="0" lvl="8" indent="0" algn="l" rtl="0">
              <a:spcBef>
                <a:spcPts val="0"/>
              </a:spcBef>
              <a:buNone/>
              <a:defRPr sz="8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72" name="Google Shape;72;p14"/>
          <p:cNvSpPr txBox="1">
            <a:spLocks noGrp="1"/>
          </p:cNvSpPr>
          <p:nvPr>
            <p:ph type="subTitle" idx="2"/>
          </p:nvPr>
        </p:nvSpPr>
        <p:spPr>
          <a:xfrm>
            <a:off x="397275" y="4842288"/>
            <a:ext cx="2726100" cy="2262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200"/>
              <a:buNone/>
              <a:defRPr sz="800">
                <a:solidFill>
                  <a:schemeClr val="lt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02664" y="4839437"/>
            <a:ext cx="294600" cy="226200"/>
          </a:xfrm>
          <a:prstGeom prst="rect">
            <a:avLst/>
          </a:prstGeom>
          <a:noFill/>
          <a:ln>
            <a:noFill/>
          </a:ln>
        </p:spPr>
        <p:txBody>
          <a:bodyPr spcFirstLastPara="1" wrap="square" lIns="79125" tIns="39550" rIns="79125" bIns="39550" anchor="ctr" anchorCtr="0">
            <a:noAutofit/>
          </a:bodyPr>
          <a:lstStyle>
            <a:lvl1pPr marL="0" lvl="0" indent="0" algn="l" rtl="0">
              <a:spcBef>
                <a:spcPts val="0"/>
              </a:spcBef>
              <a:buNone/>
              <a:defRPr sz="800">
                <a:solidFill>
                  <a:srgbClr val="30B787"/>
                </a:solidFill>
                <a:latin typeface="Calibri"/>
                <a:ea typeface="Calibri"/>
                <a:cs typeface="Calibri"/>
                <a:sym typeface="Calibri"/>
              </a:defRPr>
            </a:lvl1pPr>
            <a:lvl2pPr marL="0" lvl="1" indent="0" algn="l" rtl="0">
              <a:spcBef>
                <a:spcPts val="0"/>
              </a:spcBef>
              <a:buNone/>
              <a:defRPr sz="800">
                <a:solidFill>
                  <a:srgbClr val="30B787"/>
                </a:solidFill>
                <a:latin typeface="Calibri"/>
                <a:ea typeface="Calibri"/>
                <a:cs typeface="Calibri"/>
                <a:sym typeface="Calibri"/>
              </a:defRPr>
            </a:lvl2pPr>
            <a:lvl3pPr marL="0" lvl="2" indent="0" algn="l" rtl="0">
              <a:spcBef>
                <a:spcPts val="0"/>
              </a:spcBef>
              <a:buNone/>
              <a:defRPr sz="800">
                <a:solidFill>
                  <a:srgbClr val="30B787"/>
                </a:solidFill>
                <a:latin typeface="Calibri"/>
                <a:ea typeface="Calibri"/>
                <a:cs typeface="Calibri"/>
                <a:sym typeface="Calibri"/>
              </a:defRPr>
            </a:lvl3pPr>
            <a:lvl4pPr marL="0" lvl="3" indent="0" algn="l" rtl="0">
              <a:spcBef>
                <a:spcPts val="0"/>
              </a:spcBef>
              <a:buNone/>
              <a:defRPr sz="800">
                <a:solidFill>
                  <a:srgbClr val="30B787"/>
                </a:solidFill>
                <a:latin typeface="Calibri"/>
                <a:ea typeface="Calibri"/>
                <a:cs typeface="Calibri"/>
                <a:sym typeface="Calibri"/>
              </a:defRPr>
            </a:lvl4pPr>
            <a:lvl5pPr marL="0" lvl="4" indent="0" algn="l" rtl="0">
              <a:spcBef>
                <a:spcPts val="0"/>
              </a:spcBef>
              <a:buNone/>
              <a:defRPr sz="800">
                <a:solidFill>
                  <a:srgbClr val="30B787"/>
                </a:solidFill>
                <a:latin typeface="Calibri"/>
                <a:ea typeface="Calibri"/>
                <a:cs typeface="Calibri"/>
                <a:sym typeface="Calibri"/>
              </a:defRPr>
            </a:lvl5pPr>
            <a:lvl6pPr marL="0" lvl="5" indent="0" algn="l" rtl="0">
              <a:spcBef>
                <a:spcPts val="0"/>
              </a:spcBef>
              <a:buNone/>
              <a:defRPr sz="800">
                <a:solidFill>
                  <a:srgbClr val="30B787"/>
                </a:solidFill>
                <a:latin typeface="Calibri"/>
                <a:ea typeface="Calibri"/>
                <a:cs typeface="Calibri"/>
                <a:sym typeface="Calibri"/>
              </a:defRPr>
            </a:lvl6pPr>
            <a:lvl7pPr marL="0" lvl="6" indent="0" algn="l" rtl="0">
              <a:spcBef>
                <a:spcPts val="0"/>
              </a:spcBef>
              <a:buNone/>
              <a:defRPr sz="800">
                <a:solidFill>
                  <a:srgbClr val="30B787"/>
                </a:solidFill>
                <a:latin typeface="Calibri"/>
                <a:ea typeface="Calibri"/>
                <a:cs typeface="Calibri"/>
                <a:sym typeface="Calibri"/>
              </a:defRPr>
            </a:lvl7pPr>
            <a:lvl8pPr marL="0" lvl="7" indent="0" algn="l" rtl="0">
              <a:spcBef>
                <a:spcPts val="0"/>
              </a:spcBef>
              <a:buNone/>
              <a:defRPr sz="800">
                <a:solidFill>
                  <a:srgbClr val="30B787"/>
                </a:solidFill>
                <a:latin typeface="Calibri"/>
                <a:ea typeface="Calibri"/>
                <a:cs typeface="Calibri"/>
                <a:sym typeface="Calibri"/>
              </a:defRPr>
            </a:lvl8pPr>
            <a:lvl9pPr marL="0" lvl="8" indent="0" algn="l" rtl="0">
              <a:spcBef>
                <a:spcPts val="0"/>
              </a:spcBef>
              <a:buNone/>
              <a:defRPr sz="800">
                <a:solidFill>
                  <a:srgbClr val="30B787"/>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7" r:id="rId7"/>
    <p:sldLayoutId id="2147483659" r:id="rId8"/>
    <p:sldLayoutId id="2147483660" r:id="rId9"/>
    <p:sldLayoutId id="214748366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105BD-5C4E-4717-AF84-B1E07F9203BA}"/>
              </a:ext>
            </a:extLst>
          </p:cNvPr>
          <p:cNvSpPr>
            <a:spLocks noGrp="1"/>
          </p:cNvSpPr>
          <p:nvPr>
            <p:ph type="title"/>
          </p:nvPr>
        </p:nvSpPr>
        <p:spPr>
          <a:xfrm>
            <a:off x="269489" y="233890"/>
            <a:ext cx="8096250" cy="554831"/>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19E851C-A720-4ED6-9D91-A443C21F7D36}"/>
              </a:ext>
            </a:extLst>
          </p:cNvPr>
          <p:cNvSpPr>
            <a:spLocks noGrp="1"/>
          </p:cNvSpPr>
          <p:nvPr>
            <p:ph type="body" idx="1"/>
          </p:nvPr>
        </p:nvSpPr>
        <p:spPr>
          <a:xfrm>
            <a:off x="268559" y="1257301"/>
            <a:ext cx="8096250" cy="30861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Freeform 5"/>
          <p:cNvSpPr>
            <a:spLocks/>
          </p:cNvSpPr>
          <p:nvPr userDrawn="1"/>
        </p:nvSpPr>
        <p:spPr bwMode="auto">
          <a:xfrm>
            <a:off x="2" y="4767264"/>
            <a:ext cx="7543799" cy="376236"/>
          </a:xfrm>
          <a:custGeom>
            <a:avLst/>
            <a:gdLst>
              <a:gd name="T0" fmla="*/ 0 w 5580"/>
              <a:gd name="T1" fmla="*/ 0 h 290"/>
              <a:gd name="T2" fmla="*/ 0 w 5580"/>
              <a:gd name="T3" fmla="*/ 290 h 290"/>
              <a:gd name="T4" fmla="*/ 5580 w 5580"/>
              <a:gd name="T5" fmla="*/ 290 h 290"/>
              <a:gd name="T6" fmla="*/ 5246 w 5580"/>
              <a:gd name="T7" fmla="*/ 0 h 290"/>
              <a:gd name="T8" fmla="*/ 0 w 5580"/>
              <a:gd name="T9" fmla="*/ 0 h 290"/>
            </a:gdLst>
            <a:ahLst/>
            <a:cxnLst>
              <a:cxn ang="0">
                <a:pos x="T0" y="T1"/>
              </a:cxn>
              <a:cxn ang="0">
                <a:pos x="T2" y="T3"/>
              </a:cxn>
              <a:cxn ang="0">
                <a:pos x="T4" y="T5"/>
              </a:cxn>
              <a:cxn ang="0">
                <a:pos x="T6" y="T7"/>
              </a:cxn>
              <a:cxn ang="0">
                <a:pos x="T8" y="T9"/>
              </a:cxn>
            </a:cxnLst>
            <a:rect l="0" t="0" r="r" b="b"/>
            <a:pathLst>
              <a:path w="5580" h="290">
                <a:moveTo>
                  <a:pt x="0" y="0"/>
                </a:moveTo>
                <a:lnTo>
                  <a:pt x="0" y="290"/>
                </a:lnTo>
                <a:lnTo>
                  <a:pt x="5580" y="290"/>
                </a:lnTo>
                <a:lnTo>
                  <a:pt x="5246" y="0"/>
                </a:lnTo>
                <a:lnTo>
                  <a:pt x="0" y="0"/>
                </a:lnTo>
                <a:close/>
              </a:path>
            </a:pathLst>
          </a:custGeom>
          <a:solidFill>
            <a:srgbClr val="30B787"/>
          </a:solidFill>
          <a:ln>
            <a:noFill/>
          </a:ln>
        </p:spPr>
        <p:txBody>
          <a:bodyPr vert="horz" wrap="square" lIns="51435" tIns="25718" rIns="51435" bIns="25718" numCol="1" anchor="t" anchorCtr="0" compatLnSpc="1">
            <a:prstTxWarp prst="textNoShape">
              <a:avLst/>
            </a:prstTxWarp>
          </a:bodyPr>
          <a:lstStyle/>
          <a:p>
            <a:endParaRPr lang="en-AU" sz="1013"/>
          </a:p>
        </p:txBody>
      </p:sp>
      <p:sp>
        <p:nvSpPr>
          <p:cNvPr id="12" name="Footer Placeholder 4">
            <a:extLst>
              <a:ext uri="{FF2B5EF4-FFF2-40B4-BE49-F238E27FC236}">
                <a16:creationId xmlns:a16="http://schemas.microsoft.com/office/drawing/2014/main" id="{7DD5884C-935B-42A3-AD08-00AB15F64201}"/>
              </a:ext>
            </a:extLst>
          </p:cNvPr>
          <p:cNvSpPr>
            <a:spLocks noGrp="1"/>
          </p:cNvSpPr>
          <p:nvPr>
            <p:ph type="ftr" sz="quarter" idx="3"/>
          </p:nvPr>
        </p:nvSpPr>
        <p:spPr>
          <a:xfrm>
            <a:off x="628803" y="4831962"/>
            <a:ext cx="5629145" cy="273844"/>
          </a:xfrm>
          <a:prstGeom prst="rect">
            <a:avLst/>
          </a:prstGeom>
        </p:spPr>
        <p:txBody>
          <a:bodyPr vert="horz" lIns="91440" tIns="45720" rIns="91440" bIns="45720" rtlCol="0" anchor="ctr"/>
          <a:lstStyle>
            <a:lvl1pPr algn="l">
              <a:defRPr sz="619">
                <a:solidFill>
                  <a:schemeClr val="bg1"/>
                </a:solidFill>
              </a:defRPr>
            </a:lvl1pPr>
          </a:lstStyle>
          <a:p>
            <a:r>
              <a:rPr lang="en-AU"/>
              <a:t>Presentation title | Presenter name</a:t>
            </a:r>
            <a:endParaRPr lang="en-AU" dirty="0"/>
          </a:p>
        </p:txBody>
      </p:sp>
      <p:sp>
        <p:nvSpPr>
          <p:cNvPr id="13" name="Slide Number Placeholder 1">
            <a:extLst>
              <a:ext uri="{FF2B5EF4-FFF2-40B4-BE49-F238E27FC236}">
                <a16:creationId xmlns:a16="http://schemas.microsoft.com/office/drawing/2014/main" id="{3EF6EE93-8D3A-4B5A-A7D5-5501B7892060}"/>
              </a:ext>
            </a:extLst>
          </p:cNvPr>
          <p:cNvSpPr>
            <a:spLocks noGrp="1"/>
          </p:cNvSpPr>
          <p:nvPr>
            <p:ph type="sldNum" sz="quarter" idx="4"/>
          </p:nvPr>
        </p:nvSpPr>
        <p:spPr>
          <a:xfrm>
            <a:off x="261956" y="4831962"/>
            <a:ext cx="540019" cy="273844"/>
          </a:xfrm>
          <a:prstGeom prst="rect">
            <a:avLst/>
          </a:prstGeom>
        </p:spPr>
        <p:txBody>
          <a:bodyPr vert="horz" lIns="91440" tIns="45720" rIns="91440" bIns="45720" rtlCol="0" anchor="ctr"/>
          <a:lstStyle>
            <a:lvl1pPr>
              <a:defRPr lang="en-AU" sz="619" smtClean="0">
                <a:solidFill>
                  <a:schemeClr val="bg1"/>
                </a:solidFill>
              </a:defRPr>
            </a:lvl1pPr>
          </a:lstStyle>
          <a:p>
            <a:fld id="{FFF7CBAA-22EA-41CE-9725-C57ED0CEBC27}" type="slidenum">
              <a:rPr lang="en-AU" smtClean="0"/>
              <a:pPr/>
              <a:t>‹#›</a:t>
            </a:fld>
            <a:r>
              <a:rPr lang="en-AU" dirty="0"/>
              <a:t>  |</a:t>
            </a:r>
          </a:p>
        </p:txBody>
      </p:sp>
      <p:pic>
        <p:nvPicPr>
          <p:cNvPr id="8" name="Picture 7">
            <a:extLst>
              <a:ext uri="{FF2B5EF4-FFF2-40B4-BE49-F238E27FC236}">
                <a16:creationId xmlns:a16="http://schemas.microsoft.com/office/drawing/2014/main" id="{4892BBBC-CEAD-4C96-84FB-14E8C79683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69853" y="4755376"/>
            <a:ext cx="912112" cy="350430"/>
          </a:xfrm>
          <a:prstGeom prst="rect">
            <a:avLst/>
          </a:prstGeom>
        </p:spPr>
      </p:pic>
    </p:spTree>
    <p:extLst>
      <p:ext uri="{BB962C8B-B14F-4D97-AF65-F5344CB8AC3E}">
        <p14:creationId xmlns:p14="http://schemas.microsoft.com/office/powerpoint/2010/main" val="27419802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hdr="0" dt="0"/>
  <p:txStyles>
    <p:titleStyle>
      <a:lvl1pPr algn="l" defTabSz="514350" rtl="0" eaLnBrk="1" latinLnBrk="0" hangingPunct="1">
        <a:lnSpc>
          <a:spcPct val="90000"/>
        </a:lnSpc>
        <a:spcBef>
          <a:spcPct val="0"/>
        </a:spcBef>
        <a:buNone/>
        <a:defRPr sz="2250" b="1"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mn-lt"/>
          <a:ea typeface="+mn-ea"/>
          <a:cs typeface="+mn-cs"/>
        </a:defRPr>
      </a:lvl1pPr>
      <a:lvl2pPr marL="150019" indent="-150019" algn="l" defTabSz="514350" rtl="0" eaLnBrk="1" latinLnBrk="0" hangingPunct="1">
        <a:lnSpc>
          <a:spcPct val="90000"/>
        </a:lnSpc>
        <a:spcBef>
          <a:spcPts val="281"/>
        </a:spcBef>
        <a:buClr>
          <a:schemeClr val="accent1"/>
        </a:buClr>
        <a:buFont typeface="TheSansB W3 Light" panose="020B0302050302020203" pitchFamily="34" charset="0"/>
        <a:buChar char="-"/>
        <a:defRPr sz="1125" kern="1200">
          <a:solidFill>
            <a:schemeClr val="tx1"/>
          </a:solidFill>
          <a:latin typeface="+mn-lt"/>
          <a:ea typeface="+mn-ea"/>
          <a:cs typeface="+mn-cs"/>
        </a:defRPr>
      </a:lvl2pPr>
      <a:lvl3pPr marL="407194" indent="-157163" algn="l" defTabSz="514350"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mn-lt"/>
          <a:ea typeface="+mn-ea"/>
          <a:cs typeface="+mn-cs"/>
        </a:defRPr>
      </a:lvl3pPr>
      <a:lvl4pPr marL="557213" indent="-150019" algn="l" defTabSz="514350"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mn-lt"/>
          <a:ea typeface="+mn-ea"/>
          <a:cs typeface="+mn-cs"/>
        </a:defRPr>
      </a:lvl4pPr>
      <a:lvl5pPr marL="675085" indent="-135731" algn="l" defTabSz="514350"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9E851C-A720-4ED6-9D91-A443C21F7D36}"/>
              </a:ext>
            </a:extLst>
          </p:cNvPr>
          <p:cNvSpPr>
            <a:spLocks noGrp="1"/>
          </p:cNvSpPr>
          <p:nvPr>
            <p:ph type="body" idx="1"/>
          </p:nvPr>
        </p:nvSpPr>
        <p:spPr>
          <a:xfrm>
            <a:off x="268559" y="1108038"/>
            <a:ext cx="8096250" cy="32353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Slide Number Placeholder 1">
            <a:extLst>
              <a:ext uri="{FF2B5EF4-FFF2-40B4-BE49-F238E27FC236}">
                <a16:creationId xmlns:a16="http://schemas.microsoft.com/office/drawing/2014/main" id="{3EF6EE93-8D3A-4B5A-A7D5-5501B7892060}"/>
              </a:ext>
            </a:extLst>
          </p:cNvPr>
          <p:cNvSpPr>
            <a:spLocks noGrp="1"/>
          </p:cNvSpPr>
          <p:nvPr>
            <p:ph type="sldNum" sz="quarter" idx="4"/>
          </p:nvPr>
        </p:nvSpPr>
        <p:spPr>
          <a:xfrm>
            <a:off x="261956" y="4831962"/>
            <a:ext cx="540019" cy="273844"/>
          </a:xfrm>
          <a:prstGeom prst="rect">
            <a:avLst/>
          </a:prstGeom>
        </p:spPr>
        <p:txBody>
          <a:bodyPr vert="horz" lIns="91440" tIns="45720" rIns="91440" bIns="45720" rtlCol="0" anchor="ctr"/>
          <a:lstStyle>
            <a:lvl1pPr>
              <a:defRPr lang="en-AU" sz="619" smtClean="0">
                <a:solidFill>
                  <a:srgbClr val="1C2E5D"/>
                </a:solidFill>
              </a:defRPr>
            </a:lvl1pPr>
          </a:lstStyle>
          <a:p>
            <a:fld id="{FFF7CBAA-22EA-41CE-9725-C57ED0CEBC27}" type="slidenum">
              <a:rPr lang="en-AU" smtClean="0"/>
              <a:pPr/>
              <a:t>‹#›</a:t>
            </a:fld>
            <a:r>
              <a:rPr lang="en-AU"/>
              <a:t>  |</a:t>
            </a:r>
            <a:endParaRPr lang="en-AU" dirty="0"/>
          </a:p>
        </p:txBody>
      </p:sp>
      <p:pic>
        <p:nvPicPr>
          <p:cNvPr id="9" name="Graphic 8">
            <a:extLst>
              <a:ext uri="{FF2B5EF4-FFF2-40B4-BE49-F238E27FC236}">
                <a16:creationId xmlns:a16="http://schemas.microsoft.com/office/drawing/2014/main" id="{88B9735D-127A-624F-A1BF-F38098B5319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784404" y="4683676"/>
            <a:ext cx="1097640" cy="397894"/>
          </a:xfrm>
          <a:prstGeom prst="rect">
            <a:avLst/>
          </a:prstGeom>
        </p:spPr>
      </p:pic>
      <p:sp>
        <p:nvSpPr>
          <p:cNvPr id="15" name="Title Placeholder 3">
            <a:extLst>
              <a:ext uri="{FF2B5EF4-FFF2-40B4-BE49-F238E27FC236}">
                <a16:creationId xmlns:a16="http://schemas.microsoft.com/office/drawing/2014/main" id="{C89FF3A0-55D1-484F-8B0F-847B7F387693}"/>
              </a:ext>
            </a:extLst>
          </p:cNvPr>
          <p:cNvSpPr>
            <a:spLocks noGrp="1"/>
          </p:cNvSpPr>
          <p:nvPr>
            <p:ph type="title"/>
          </p:nvPr>
        </p:nvSpPr>
        <p:spPr>
          <a:xfrm>
            <a:off x="231475" y="279700"/>
            <a:ext cx="7886700" cy="615812"/>
          </a:xfrm>
          <a:prstGeom prst="rect">
            <a:avLst/>
          </a:prstGeom>
        </p:spPr>
        <p:txBody>
          <a:bodyPr vert="horz" lIns="91440" tIns="45720" rIns="91440" bIns="45720" rtlCol="0" anchor="t">
            <a:normAutofit/>
          </a:bodyPr>
          <a:lstStyle/>
          <a:p>
            <a:r>
              <a:rPr lang="en-GB"/>
              <a:t>Click to edit Master title style</a:t>
            </a:r>
            <a:endParaRPr lang="en-US"/>
          </a:p>
        </p:txBody>
      </p:sp>
    </p:spTree>
    <p:extLst>
      <p:ext uri="{BB962C8B-B14F-4D97-AF65-F5344CB8AC3E}">
        <p14:creationId xmlns:p14="http://schemas.microsoft.com/office/powerpoint/2010/main" val="184124503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hf hdr="0" dt="0"/>
  <p:txStyles>
    <p:titleStyle>
      <a:lvl1pPr algn="l" defTabSz="514350" rtl="0" eaLnBrk="1" latinLnBrk="0" hangingPunct="1">
        <a:lnSpc>
          <a:spcPct val="90000"/>
        </a:lnSpc>
        <a:spcBef>
          <a:spcPct val="0"/>
        </a:spcBef>
        <a:buNone/>
        <a:defRPr sz="2250" b="1" kern="1200">
          <a:solidFill>
            <a:srgbClr val="0D45D6"/>
          </a:solidFill>
          <a:latin typeface="+mj-lt"/>
          <a:ea typeface="+mj-ea"/>
          <a:cs typeface="+mj-cs"/>
        </a:defRPr>
      </a:lvl1pPr>
    </p:titleStyle>
    <p:bodyStyle>
      <a:lvl1pPr marL="128588" indent="-128588" algn="l" defTabSz="514350" rtl="0" eaLnBrk="1" latinLnBrk="0" hangingPunct="1">
        <a:lnSpc>
          <a:spcPct val="90000"/>
        </a:lnSpc>
        <a:spcBef>
          <a:spcPts val="563"/>
        </a:spcBef>
        <a:buClr>
          <a:srgbClr val="0D45D6"/>
        </a:buClr>
        <a:buFont typeface="Arial" panose="020B0604020202020204" pitchFamily="34" charset="0"/>
        <a:buChar char="•"/>
        <a:defRPr sz="1400" kern="1200">
          <a:solidFill>
            <a:srgbClr val="0B45D5"/>
          </a:solidFill>
          <a:latin typeface="+mn-lt"/>
          <a:ea typeface="+mn-ea"/>
          <a:cs typeface="+mn-cs"/>
        </a:defRPr>
      </a:lvl1pPr>
      <a:lvl2pPr marL="150019" indent="-150019" algn="l" defTabSz="514350" rtl="0" eaLnBrk="1" latinLnBrk="0" hangingPunct="1">
        <a:lnSpc>
          <a:spcPct val="90000"/>
        </a:lnSpc>
        <a:spcBef>
          <a:spcPts val="281"/>
        </a:spcBef>
        <a:buClr>
          <a:srgbClr val="0D45D6"/>
        </a:buClr>
        <a:buFont typeface="TheSansB W3 Light" panose="020B0302050302020203" pitchFamily="34" charset="0"/>
        <a:buChar char="-"/>
        <a:defRPr sz="1400" kern="1200">
          <a:solidFill>
            <a:srgbClr val="0B45D5"/>
          </a:solidFill>
          <a:latin typeface="+mn-lt"/>
          <a:ea typeface="+mn-ea"/>
          <a:cs typeface="+mn-cs"/>
        </a:defRPr>
      </a:lvl2pPr>
      <a:lvl3pPr marL="407194" indent="-157163" algn="l" defTabSz="514350" rtl="0" eaLnBrk="1" latinLnBrk="0" hangingPunct="1">
        <a:lnSpc>
          <a:spcPct val="90000"/>
        </a:lnSpc>
        <a:spcBef>
          <a:spcPts val="281"/>
        </a:spcBef>
        <a:buClr>
          <a:srgbClr val="0D45D6"/>
        </a:buClr>
        <a:buFont typeface="Arial" panose="020B0604020202020204" pitchFamily="34" charset="0"/>
        <a:buChar char="•"/>
        <a:defRPr sz="1400" kern="1200">
          <a:solidFill>
            <a:srgbClr val="0B45D5"/>
          </a:solidFill>
          <a:latin typeface="+mn-lt"/>
          <a:ea typeface="+mn-ea"/>
          <a:cs typeface="+mn-cs"/>
        </a:defRPr>
      </a:lvl3pPr>
      <a:lvl4pPr marL="557213" indent="-150019" algn="l" defTabSz="514350" rtl="0" eaLnBrk="1" latinLnBrk="0" hangingPunct="1">
        <a:lnSpc>
          <a:spcPct val="90000"/>
        </a:lnSpc>
        <a:spcBef>
          <a:spcPts val="281"/>
        </a:spcBef>
        <a:buClr>
          <a:srgbClr val="0D45D6"/>
        </a:buClr>
        <a:buFont typeface="Arial" panose="020B0604020202020204" pitchFamily="34" charset="0"/>
        <a:buChar char="•"/>
        <a:defRPr sz="1400" kern="1200">
          <a:solidFill>
            <a:srgbClr val="0B45D5"/>
          </a:solidFill>
          <a:latin typeface="+mn-lt"/>
          <a:ea typeface="+mn-ea"/>
          <a:cs typeface="+mn-cs"/>
        </a:defRPr>
      </a:lvl4pPr>
      <a:lvl5pPr marL="675085" indent="-135731" algn="l" defTabSz="514350" rtl="0" eaLnBrk="1" latinLnBrk="0" hangingPunct="1">
        <a:lnSpc>
          <a:spcPct val="90000"/>
        </a:lnSpc>
        <a:spcBef>
          <a:spcPts val="281"/>
        </a:spcBef>
        <a:buClr>
          <a:srgbClr val="0D45D6"/>
        </a:buClr>
        <a:buFont typeface="Arial" panose="020B0604020202020204" pitchFamily="34" charset="0"/>
        <a:buChar char="•"/>
        <a:defRPr sz="1400" kern="1200">
          <a:solidFill>
            <a:srgbClr val="0B45D5"/>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11510"/>
            <a:ext cx="8208912" cy="651719"/>
          </a:xfrm>
          <a:prstGeom prst="rect">
            <a:avLst/>
          </a:prstGeom>
        </p:spPr>
        <p:txBody>
          <a:bodyPr vert="horz" lIns="91440" tIns="45720" rIns="91440" bIns="45720" rtlCol="0" anchor="ctr">
            <a:noAutofit/>
          </a:bodyPr>
          <a:lstStyle/>
          <a:p>
            <a:r>
              <a:rPr lang="en-GB" dirty="0"/>
              <a:t>Click to edit Master title style</a:t>
            </a:r>
            <a:endParaRPr lang="en-AU" dirty="0"/>
          </a:p>
        </p:txBody>
      </p:sp>
      <p:sp>
        <p:nvSpPr>
          <p:cNvPr id="3" name="Text Placeholder 2"/>
          <p:cNvSpPr>
            <a:spLocks noGrp="1"/>
          </p:cNvSpPr>
          <p:nvPr>
            <p:ph type="body" idx="1"/>
          </p:nvPr>
        </p:nvSpPr>
        <p:spPr>
          <a:xfrm>
            <a:off x="457200" y="1200151"/>
            <a:ext cx="8229600" cy="32078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9" name="TextBox 8"/>
          <p:cNvSpPr txBox="1"/>
          <p:nvPr/>
        </p:nvSpPr>
        <p:spPr>
          <a:xfrm>
            <a:off x="7452321" y="4731990"/>
            <a:ext cx="1440160" cy="300082"/>
          </a:xfrm>
          <a:prstGeom prst="rect">
            <a:avLst/>
          </a:prstGeom>
          <a:noFill/>
        </p:spPr>
        <p:txBody>
          <a:bodyPr wrap="square" rtlCol="0">
            <a:spAutoFit/>
          </a:bodyPr>
          <a:lstStyle/>
          <a:p>
            <a:r>
              <a:rPr lang="en-AU" sz="1350" dirty="0">
                <a:solidFill>
                  <a:schemeClr val="accent2"/>
                </a:solidFill>
                <a:latin typeface="Trebuchet MS" panose="020B0603020202020204" pitchFamily="34" charset="0"/>
              </a:rPr>
              <a:t>cdr.gov.au</a:t>
            </a:r>
          </a:p>
        </p:txBody>
      </p:sp>
      <p:sp>
        <p:nvSpPr>
          <p:cNvPr id="6" name="Slide Number Placeholder 5"/>
          <p:cNvSpPr>
            <a:spLocks noGrp="1"/>
          </p:cNvSpPr>
          <p:nvPr>
            <p:ph type="sldNum" sz="quarter" idx="4"/>
          </p:nvPr>
        </p:nvSpPr>
        <p:spPr>
          <a:xfrm>
            <a:off x="442651" y="4767275"/>
            <a:ext cx="2057400" cy="273844"/>
          </a:xfrm>
          <a:prstGeom prst="rect">
            <a:avLst/>
          </a:prstGeom>
        </p:spPr>
        <p:txBody>
          <a:bodyPr vert="horz" lIns="91440" tIns="45720" rIns="91440" bIns="45720" rtlCol="0" anchor="ctr"/>
          <a:lstStyle>
            <a:lvl1pPr algn="l">
              <a:defRPr sz="900">
                <a:solidFill>
                  <a:schemeClr val="accent1"/>
                </a:solidFill>
              </a:defRPr>
            </a:lvl1pPr>
          </a:lstStyle>
          <a:p>
            <a:fld id="{1A5446C2-EB5F-4BDE-850C-FA86F0C36634}" type="slidenum">
              <a:rPr lang="en-AU" smtClean="0"/>
              <a:pPr/>
              <a:t>‹#›</a:t>
            </a:fld>
            <a:endParaRPr lang="en-AU" dirty="0"/>
          </a:p>
        </p:txBody>
      </p:sp>
      <p:cxnSp>
        <p:nvCxnSpPr>
          <p:cNvPr id="10" name="Straight Connector 9"/>
          <p:cNvCxnSpPr/>
          <p:nvPr userDrawn="1"/>
        </p:nvCxnSpPr>
        <p:spPr>
          <a:xfrm>
            <a:off x="7380312" y="4731990"/>
            <a:ext cx="0" cy="2700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84382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685783" rtl="0" eaLnBrk="1" latinLnBrk="0" hangingPunct="1">
        <a:spcBef>
          <a:spcPct val="0"/>
        </a:spcBef>
        <a:buNone/>
        <a:defRPr sz="2700" kern="1200">
          <a:solidFill>
            <a:srgbClr val="0D45D6"/>
          </a:solidFill>
          <a:latin typeface="Trebuchet MS" panose="020B0603020202020204" pitchFamily="34" charset="0"/>
          <a:ea typeface="+mj-ea"/>
          <a:cs typeface="+mj-cs"/>
        </a:defRPr>
      </a:lvl1pPr>
    </p:titleStyle>
    <p:bodyStyle>
      <a:lvl1pPr marL="0" marR="0" indent="0" algn="l" defTabSz="342892" rtl="0" eaLnBrk="1" fontAlgn="auto" latinLnBrk="0" hangingPunct="1">
        <a:lnSpc>
          <a:spcPct val="100000"/>
        </a:lnSpc>
        <a:spcBef>
          <a:spcPct val="20000"/>
        </a:spcBef>
        <a:spcAft>
          <a:spcPts val="0"/>
        </a:spcAft>
        <a:buClrTx/>
        <a:buSzTx/>
        <a:buFontTx/>
        <a:buNone/>
        <a:tabLst/>
        <a:defRPr sz="2400" kern="1200" baseline="0">
          <a:solidFill>
            <a:schemeClr val="tx1"/>
          </a:solidFill>
          <a:latin typeface="+mn-lt"/>
          <a:ea typeface="+mn-ea"/>
          <a:cs typeface="Arial" pitchFamily="34" charset="0"/>
        </a:defRPr>
      </a:lvl1pPr>
      <a:lvl2pPr marL="557199" indent="-214308" algn="l" defTabSz="685783" rtl="0" eaLnBrk="1" latinLnBrk="0" hangingPunct="1">
        <a:spcBef>
          <a:spcPct val="20000"/>
        </a:spcBef>
        <a:buFont typeface="Arial" pitchFamily="34" charset="0"/>
        <a:buChar char="–"/>
        <a:defRPr sz="2100" kern="1200" baseline="0">
          <a:solidFill>
            <a:schemeClr val="tx1"/>
          </a:solidFill>
          <a:latin typeface="Trebuchet MS" panose="020B0603020202020204" pitchFamily="34" charset="0"/>
          <a:ea typeface="+mn-ea"/>
          <a:cs typeface="Arial" pitchFamily="34" charset="0"/>
        </a:defRPr>
      </a:lvl2pPr>
      <a:lvl3pPr marL="857228" indent="-171446" algn="l" defTabSz="685783" rtl="0" eaLnBrk="1" latinLnBrk="0" hangingPunct="1">
        <a:spcBef>
          <a:spcPct val="20000"/>
        </a:spcBef>
        <a:buFont typeface="Arial" pitchFamily="34" charset="0"/>
        <a:buChar char="•"/>
        <a:defRPr sz="2100" kern="1200" baseline="0">
          <a:solidFill>
            <a:schemeClr val="tx1"/>
          </a:solidFill>
          <a:latin typeface="Trebuchet MS" panose="020B0603020202020204" pitchFamily="34" charset="0"/>
          <a:ea typeface="+mn-ea"/>
          <a:cs typeface="Arial" pitchFamily="34" charset="0"/>
        </a:defRPr>
      </a:lvl3pPr>
      <a:lvl4pPr marL="1200120" indent="-171446" algn="l" defTabSz="685783" rtl="0" eaLnBrk="1" latinLnBrk="0" hangingPunct="1">
        <a:spcBef>
          <a:spcPct val="20000"/>
        </a:spcBef>
        <a:buFont typeface="Arial" pitchFamily="34" charset="0"/>
        <a:buChar char="–"/>
        <a:defRPr sz="2100" kern="1200" baseline="0">
          <a:solidFill>
            <a:schemeClr val="tx1"/>
          </a:solidFill>
          <a:latin typeface="Trebuchet MS" panose="020B0603020202020204" pitchFamily="34" charset="0"/>
          <a:ea typeface="+mn-ea"/>
          <a:cs typeface="Arial" pitchFamily="34" charset="0"/>
        </a:defRPr>
      </a:lvl4pPr>
      <a:lvl5pPr marL="1543012" indent="-171446" algn="l" defTabSz="685783" rtl="0" eaLnBrk="1" latinLnBrk="0" hangingPunct="1">
        <a:spcBef>
          <a:spcPct val="20000"/>
        </a:spcBef>
        <a:buFont typeface="Arial" pitchFamily="34" charset="0"/>
        <a:buChar char="»"/>
        <a:defRPr sz="2100" kern="1200" baseline="0">
          <a:solidFill>
            <a:schemeClr val="tx1"/>
          </a:solidFill>
          <a:latin typeface="Trebuchet MS" panose="020B0603020202020204"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openxmlformats.org/officeDocument/2006/relationships/hyperlink" Target="https://github.com/ConsumerDataStandardsAustralia/standards/wiki" TargetMode="External"/><Relationship Id="rId13" Type="http://schemas.openxmlformats.org/officeDocument/2006/relationships/image" Target="../media/image43.png"/><Relationship Id="rId3" Type="http://schemas.openxmlformats.org/officeDocument/2006/relationships/hyperlink" Target="https://consumerdatastandardsaustralia.github.io/standards/" TargetMode="External"/><Relationship Id="rId7" Type="http://schemas.openxmlformats.org/officeDocument/2006/relationships/hyperlink" Target="https://github.com/ConsumerDataStandardsAustralia/standards-maintenance" TargetMode="External"/><Relationship Id="rId12" Type="http://schemas.openxmlformats.org/officeDocument/2006/relationships/hyperlink" Target="https://consumerdatastandards.org.au/knowledge-centre/reports/reports-cx/" TargetMode="External"/><Relationship Id="rId2" Type="http://schemas.openxmlformats.org/officeDocument/2006/relationships/hyperlink" Target="https://consumerdatastandards.org.au/" TargetMode="External"/><Relationship Id="rId16" Type="http://schemas.openxmlformats.org/officeDocument/2006/relationships/image" Target="../media/image45.png"/><Relationship Id="rId1" Type="http://schemas.openxmlformats.org/officeDocument/2006/relationships/slideLayout" Target="../slideLayouts/slideLayout22.xml"/><Relationship Id="rId6" Type="http://schemas.openxmlformats.org/officeDocument/2006/relationships/hyperlink" Target="https://github.com/ConsumerDataStandardsAustralia/standards" TargetMode="External"/><Relationship Id="rId11" Type="http://schemas.openxmlformats.org/officeDocument/2006/relationships/hyperlink" Target="https://consumerdatastandardsaustralia.github.io/banking-products-comparator/" TargetMode="External"/><Relationship Id="rId5" Type="http://schemas.openxmlformats.org/officeDocument/2006/relationships/hyperlink" Target="https://cdr-support.zendesk.com/" TargetMode="External"/><Relationship Id="rId15" Type="http://schemas.openxmlformats.org/officeDocument/2006/relationships/image" Target="../media/image44.png"/><Relationship Id="rId10" Type="http://schemas.openxmlformats.org/officeDocument/2006/relationships/hyperlink" Target="https://github.com/ConsumerDataStandardsAustralia/java-artefacts" TargetMode="External"/><Relationship Id="rId4" Type="http://schemas.openxmlformats.org/officeDocument/2006/relationships/hyperlink" Target="https://consumerdatastandards.gov.au/guidelines-and-conventions/consumer-experience-guidelines/" TargetMode="External"/><Relationship Id="rId9" Type="http://schemas.openxmlformats.org/officeDocument/2006/relationships/hyperlink" Target="https://github.com/ConsumerDataStandardsAustralia" TargetMode="External"/><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3.svg"/><Relationship Id="rId21" Type="http://schemas.openxmlformats.org/officeDocument/2006/relationships/image" Target="../media/image31.pn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svg"/><Relationship Id="rId1" Type="http://schemas.openxmlformats.org/officeDocument/2006/relationships/slideLayout" Target="../slideLayouts/slideLayout26.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sv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sv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E19C6-A59E-40F7-94AF-2ABFD2840B92}"/>
              </a:ext>
            </a:extLst>
          </p:cNvPr>
          <p:cNvSpPr>
            <a:spLocks noGrp="1"/>
          </p:cNvSpPr>
          <p:nvPr>
            <p:ph type="ctrTitle"/>
          </p:nvPr>
        </p:nvSpPr>
        <p:spPr>
          <a:xfrm>
            <a:off x="504001" y="1383618"/>
            <a:ext cx="6266075" cy="1620180"/>
          </a:xfrm>
        </p:spPr>
        <p:txBody>
          <a:bodyPr/>
          <a:lstStyle/>
          <a:p>
            <a:r>
              <a:rPr lang="en-AU" dirty="0"/>
              <a:t>The Australian Consumer Data Right: Standardising consumer experience</a:t>
            </a:r>
          </a:p>
        </p:txBody>
      </p:sp>
      <p:sp>
        <p:nvSpPr>
          <p:cNvPr id="5" name="Subtitle 4">
            <a:extLst>
              <a:ext uri="{FF2B5EF4-FFF2-40B4-BE49-F238E27FC236}">
                <a16:creationId xmlns:a16="http://schemas.microsoft.com/office/drawing/2014/main" id="{49571561-2D75-4557-8230-4BC856A7CF6C}"/>
              </a:ext>
            </a:extLst>
          </p:cNvPr>
          <p:cNvSpPr>
            <a:spLocks noGrp="1"/>
          </p:cNvSpPr>
          <p:nvPr>
            <p:ph type="subTitle" idx="1"/>
          </p:nvPr>
        </p:nvSpPr>
        <p:spPr/>
        <p:txBody>
          <a:bodyPr/>
          <a:lstStyle/>
          <a:p>
            <a:r>
              <a:rPr lang="en-AU" dirty="0"/>
              <a:t>Barry Thomas, General Manager Data Standards Body</a:t>
            </a:r>
          </a:p>
        </p:txBody>
      </p:sp>
      <p:sp>
        <p:nvSpPr>
          <p:cNvPr id="6" name="Text Placeholder 5">
            <a:extLst>
              <a:ext uri="{FF2B5EF4-FFF2-40B4-BE49-F238E27FC236}">
                <a16:creationId xmlns:a16="http://schemas.microsoft.com/office/drawing/2014/main" id="{7B02384F-2353-4017-8D55-40528180EFEB}"/>
              </a:ext>
            </a:extLst>
          </p:cNvPr>
          <p:cNvSpPr>
            <a:spLocks noGrp="1"/>
          </p:cNvSpPr>
          <p:nvPr>
            <p:ph type="body" sz="quarter" idx="10"/>
          </p:nvPr>
        </p:nvSpPr>
        <p:spPr/>
        <p:txBody>
          <a:bodyPr/>
          <a:lstStyle/>
          <a:p>
            <a:r>
              <a:rPr lang="en-AU" dirty="0"/>
              <a:t>May 2021</a:t>
            </a:r>
          </a:p>
        </p:txBody>
      </p:sp>
      <p:sp>
        <p:nvSpPr>
          <p:cNvPr id="2" name="TextBox 1">
            <a:extLst>
              <a:ext uri="{FF2B5EF4-FFF2-40B4-BE49-F238E27FC236}">
                <a16:creationId xmlns:a16="http://schemas.microsoft.com/office/drawing/2014/main" id="{8364F650-BFC6-0B46-A3C9-AA6347407E9E}"/>
              </a:ext>
            </a:extLst>
          </p:cNvPr>
          <p:cNvSpPr txBox="1"/>
          <p:nvPr/>
        </p:nvSpPr>
        <p:spPr>
          <a:xfrm>
            <a:off x="3098380" y="4526658"/>
            <a:ext cx="0" cy="0"/>
          </a:xfrm>
          <a:prstGeom prst="rect">
            <a:avLst/>
          </a:prstGeom>
        </p:spPr>
        <p:txBody>
          <a:bodyPr vert="horz" wrap="none" lIns="91440" tIns="45720" rIns="91440" bIns="45720" rtlCol="0">
            <a:normAutofit fontScale="25000" lnSpcReduction="20000"/>
          </a:bodyPr>
          <a:lstStyle/>
          <a:p>
            <a:endParaRPr lang="en-US" dirty="0"/>
          </a:p>
        </p:txBody>
      </p:sp>
    </p:spTree>
    <p:extLst>
      <p:ext uri="{BB962C8B-B14F-4D97-AF65-F5344CB8AC3E}">
        <p14:creationId xmlns:p14="http://schemas.microsoft.com/office/powerpoint/2010/main" val="6386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95DD2-BC52-DB4D-BFD8-98D0F035BC48}"/>
              </a:ext>
            </a:extLst>
          </p:cNvPr>
          <p:cNvPicPr>
            <a:picLocks noChangeAspect="1"/>
          </p:cNvPicPr>
          <p:nvPr/>
        </p:nvPicPr>
        <p:blipFill rotWithShape="1">
          <a:blip r:embed="rId2"/>
          <a:srcRect b="5755"/>
          <a:stretch/>
        </p:blipFill>
        <p:spPr>
          <a:xfrm>
            <a:off x="929192" y="0"/>
            <a:ext cx="7285616" cy="4800600"/>
          </a:xfrm>
          <a:prstGeom prst="rect">
            <a:avLst/>
          </a:prstGeom>
        </p:spPr>
      </p:pic>
    </p:spTree>
    <p:extLst>
      <p:ext uri="{BB962C8B-B14F-4D97-AF65-F5344CB8AC3E}">
        <p14:creationId xmlns:p14="http://schemas.microsoft.com/office/powerpoint/2010/main" val="379290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7F092-B73D-8C42-BBC5-527C25DF65C9}"/>
              </a:ext>
            </a:extLst>
          </p:cNvPr>
          <p:cNvPicPr>
            <a:picLocks noChangeAspect="1"/>
          </p:cNvPicPr>
          <p:nvPr/>
        </p:nvPicPr>
        <p:blipFill rotWithShape="1">
          <a:blip r:embed="rId2"/>
          <a:srcRect r="774" b="7807"/>
          <a:stretch/>
        </p:blipFill>
        <p:spPr>
          <a:xfrm>
            <a:off x="916785" y="0"/>
            <a:ext cx="7207307" cy="4741985"/>
          </a:xfrm>
          <a:prstGeom prst="rect">
            <a:avLst/>
          </a:prstGeom>
        </p:spPr>
      </p:pic>
    </p:spTree>
    <p:extLst>
      <p:ext uri="{BB962C8B-B14F-4D97-AF65-F5344CB8AC3E}">
        <p14:creationId xmlns:p14="http://schemas.microsoft.com/office/powerpoint/2010/main" val="119033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15F94-E4BC-40E4-B30A-FC415D7EDF00}"/>
              </a:ext>
            </a:extLst>
          </p:cNvPr>
          <p:cNvSpPr>
            <a:spLocks noGrp="1"/>
          </p:cNvSpPr>
          <p:nvPr>
            <p:ph type="title"/>
          </p:nvPr>
        </p:nvSpPr>
        <p:spPr>
          <a:xfrm>
            <a:off x="467544" y="10066"/>
            <a:ext cx="8208912" cy="651719"/>
          </a:xfrm>
        </p:spPr>
        <p:txBody>
          <a:bodyPr/>
          <a:lstStyle/>
          <a:p>
            <a:r>
              <a:rPr lang="en-AU" dirty="0"/>
              <a:t>Dig deeper</a:t>
            </a:r>
          </a:p>
        </p:txBody>
      </p:sp>
      <p:sp>
        <p:nvSpPr>
          <p:cNvPr id="6" name="Content Placeholder 5">
            <a:extLst>
              <a:ext uri="{FF2B5EF4-FFF2-40B4-BE49-F238E27FC236}">
                <a16:creationId xmlns:a16="http://schemas.microsoft.com/office/drawing/2014/main" id="{EC744520-A506-4779-A2B3-30880DCC5A46}"/>
              </a:ext>
            </a:extLst>
          </p:cNvPr>
          <p:cNvSpPr>
            <a:spLocks noGrp="1"/>
          </p:cNvSpPr>
          <p:nvPr>
            <p:ph sz="quarter" idx="10"/>
          </p:nvPr>
        </p:nvSpPr>
        <p:spPr>
          <a:xfrm>
            <a:off x="4052807" y="962833"/>
            <a:ext cx="4623657" cy="3704108"/>
          </a:xfrm>
        </p:spPr>
        <p:txBody>
          <a:bodyPr>
            <a:normAutofit fontScale="92500" lnSpcReduction="10000"/>
          </a:bodyPr>
          <a:lstStyle/>
          <a:p>
            <a:pPr algn="l">
              <a:spcBef>
                <a:spcPts val="600"/>
              </a:spcBef>
              <a:spcAft>
                <a:spcPts val="600"/>
              </a:spcAft>
            </a:pPr>
            <a:r>
              <a:rPr lang="en-GB" sz="1700" dirty="0">
                <a:solidFill>
                  <a:srgbClr val="333333"/>
                </a:solidFill>
                <a:latin typeface="Arial" panose="020B0604020202020204" pitchFamily="34" charset="0"/>
              </a:rPr>
              <a:t>Useful links:</a:t>
            </a:r>
            <a:endParaRPr lang="en-GB" sz="1700" b="0" i="0" dirty="0">
              <a:solidFill>
                <a:srgbClr val="333333"/>
              </a:solidFill>
              <a:effectLst/>
              <a:latin typeface="Arial" panose="020B0604020202020204" pitchFamily="34" charset="0"/>
            </a:endParaRPr>
          </a:p>
          <a:p>
            <a:pPr marL="342900" indent="-342900" algn="l">
              <a:buFont typeface="Arial" panose="020B0604020202020204" pitchFamily="34" charset="0"/>
              <a:buChar char="•"/>
            </a:pPr>
            <a:r>
              <a:rPr lang="en-GB" sz="1700" b="0" i="0" u="none" strike="noStrike" dirty="0">
                <a:solidFill>
                  <a:srgbClr val="428365"/>
                </a:solidFill>
                <a:effectLst/>
                <a:latin typeface="Arial" panose="020B0604020202020204" pitchFamily="34" charset="0"/>
                <a:hlinkClick r:id="rId2"/>
              </a:rPr>
              <a:t>Data Standards Body website</a:t>
            </a:r>
            <a:endParaRPr lang="en-GB" sz="1700" b="0" i="0" dirty="0">
              <a:solidFill>
                <a:srgbClr val="333333"/>
              </a:solidFill>
              <a:effectLst/>
              <a:latin typeface="Arial" panose="020B0604020202020204" pitchFamily="34" charset="0"/>
            </a:endParaRPr>
          </a:p>
          <a:p>
            <a:pPr marL="342900" indent="-342900" algn="l">
              <a:buFont typeface="Arial" panose="020B0604020202020204" pitchFamily="34" charset="0"/>
              <a:buChar char="•"/>
            </a:pPr>
            <a:r>
              <a:rPr lang="en-GB" sz="1700" b="0" i="0" u="none" strike="noStrike" dirty="0">
                <a:solidFill>
                  <a:srgbClr val="428365"/>
                </a:solidFill>
                <a:effectLst/>
                <a:latin typeface="Arial" panose="020B0604020202020204" pitchFamily="34" charset="0"/>
                <a:hlinkClick r:id="rId3"/>
              </a:rPr>
              <a:t>The Consumer Data Standards</a:t>
            </a:r>
            <a:endParaRPr lang="en-GB" sz="1700" b="0" i="0" u="none" strike="noStrike" dirty="0">
              <a:solidFill>
                <a:srgbClr val="428365"/>
              </a:solidFill>
              <a:effectLst/>
              <a:latin typeface="Arial" panose="020B0604020202020204" pitchFamily="34" charset="0"/>
            </a:endParaRPr>
          </a:p>
          <a:p>
            <a:pPr marL="342900" indent="-342900">
              <a:buFont typeface="Arial" panose="020B0604020202020204" pitchFamily="34" charset="0"/>
              <a:buChar char="•"/>
            </a:pPr>
            <a:r>
              <a:rPr lang="en-GB" sz="1700" dirty="0">
                <a:solidFill>
                  <a:srgbClr val="428365"/>
                </a:solidFill>
                <a:latin typeface="Arial" panose="020B0604020202020204" pitchFamily="34" charset="0"/>
                <a:hlinkClick r:id="rId4"/>
              </a:rPr>
              <a:t>Consumer Experience Guidelines</a:t>
            </a:r>
            <a:r>
              <a:rPr lang="en-GB" sz="1700" dirty="0">
                <a:solidFill>
                  <a:srgbClr val="333333"/>
                </a:solidFill>
                <a:latin typeface="Arial" panose="020B0604020202020204" pitchFamily="34" charset="0"/>
              </a:rPr>
              <a:t> </a:t>
            </a:r>
            <a:endParaRPr lang="en-GB" sz="1700" b="0" i="0" u="none" strike="noStrike" dirty="0">
              <a:solidFill>
                <a:srgbClr val="428365"/>
              </a:solidFill>
              <a:effectLst/>
              <a:latin typeface="Arial" panose="020B0604020202020204" pitchFamily="34" charset="0"/>
            </a:endParaRPr>
          </a:p>
          <a:p>
            <a:pPr marL="342900" indent="-342900">
              <a:buFont typeface="Arial" panose="020B0604020202020204" pitchFamily="34" charset="0"/>
              <a:buChar char="•"/>
            </a:pPr>
            <a:r>
              <a:rPr lang="en-GB" sz="1700" dirty="0">
                <a:solidFill>
                  <a:srgbClr val="428365"/>
                </a:solidFill>
                <a:latin typeface="Arial" panose="020B0604020202020204" pitchFamily="34" charset="0"/>
                <a:hlinkClick r:id="rId5"/>
              </a:rPr>
              <a:t>Knowledge Base and community FAQ</a:t>
            </a:r>
            <a:endParaRPr lang="en-GB" sz="1700" b="0" i="0" dirty="0">
              <a:solidFill>
                <a:srgbClr val="333333"/>
              </a:solidFill>
              <a:effectLst/>
              <a:latin typeface="Arial" panose="020B0604020202020204" pitchFamily="34" charset="0"/>
            </a:endParaRPr>
          </a:p>
          <a:p>
            <a:pPr marL="342900" indent="-342900" algn="l">
              <a:buFont typeface="Arial" panose="020B0604020202020204" pitchFamily="34" charset="0"/>
              <a:buChar char="•"/>
            </a:pPr>
            <a:r>
              <a:rPr lang="en-GB" sz="1700" b="0" i="0" u="none" strike="noStrike" dirty="0">
                <a:solidFill>
                  <a:srgbClr val="428365"/>
                </a:solidFill>
                <a:effectLst/>
                <a:latin typeface="Arial" panose="020B0604020202020204" pitchFamily="34" charset="0"/>
                <a:hlinkClick r:id="rId6"/>
              </a:rPr>
              <a:t>Consumer Data Standards GitHub repository</a:t>
            </a:r>
            <a:endParaRPr lang="en-GB" sz="1700" b="0" i="0" dirty="0">
              <a:solidFill>
                <a:srgbClr val="333333"/>
              </a:solidFill>
              <a:effectLst/>
              <a:latin typeface="Arial" panose="020B0604020202020204" pitchFamily="34" charset="0"/>
            </a:endParaRPr>
          </a:p>
          <a:p>
            <a:pPr marL="342900" indent="-342900" algn="l">
              <a:buFont typeface="Arial" panose="020B0604020202020204" pitchFamily="34" charset="0"/>
              <a:buChar char="•"/>
            </a:pPr>
            <a:r>
              <a:rPr lang="en-GB" sz="1700" b="0" i="0" u="none" strike="noStrike" dirty="0">
                <a:solidFill>
                  <a:srgbClr val="428365"/>
                </a:solidFill>
                <a:effectLst/>
                <a:latin typeface="Arial" panose="020B0604020202020204" pitchFamily="34" charset="0"/>
                <a:hlinkClick r:id="rId7"/>
              </a:rPr>
              <a:t>Consumer Data Standards maintenance GitHub repository</a:t>
            </a:r>
            <a:r>
              <a:rPr lang="en-GB" sz="1700" b="0" i="0" dirty="0">
                <a:solidFill>
                  <a:srgbClr val="333333"/>
                </a:solidFill>
                <a:effectLst/>
                <a:latin typeface="Arial" panose="020B0604020202020204" pitchFamily="34" charset="0"/>
              </a:rPr>
              <a:t> </a:t>
            </a:r>
          </a:p>
          <a:p>
            <a:pPr marL="342900" indent="-342900" algn="l">
              <a:buFont typeface="Arial" panose="020B0604020202020204" pitchFamily="34" charset="0"/>
              <a:buChar char="•"/>
            </a:pPr>
            <a:r>
              <a:rPr lang="en-GB" sz="1700" b="0" i="0" u="none" strike="noStrike" dirty="0">
                <a:solidFill>
                  <a:srgbClr val="428365"/>
                </a:solidFill>
                <a:effectLst/>
                <a:latin typeface="Arial" panose="020B0604020202020204" pitchFamily="34" charset="0"/>
                <a:hlinkClick r:id="rId8"/>
              </a:rPr>
              <a:t>GitHub Wiki</a:t>
            </a:r>
            <a:endParaRPr lang="en-GB" sz="1700" b="0" i="0" dirty="0">
              <a:solidFill>
                <a:srgbClr val="333333"/>
              </a:solidFill>
              <a:effectLst/>
              <a:latin typeface="Arial" panose="020B0604020202020204" pitchFamily="34" charset="0"/>
            </a:endParaRPr>
          </a:p>
          <a:p>
            <a:pPr marL="342900" indent="-342900" algn="l">
              <a:buFont typeface="Arial" panose="020B0604020202020204" pitchFamily="34" charset="0"/>
              <a:buChar char="•"/>
            </a:pPr>
            <a:r>
              <a:rPr lang="en-GB" sz="1700" b="0" i="0" u="none" strike="noStrike" dirty="0">
                <a:solidFill>
                  <a:srgbClr val="428365"/>
                </a:solidFill>
                <a:effectLst/>
                <a:latin typeface="Arial" panose="020B0604020202020204" pitchFamily="34" charset="0"/>
                <a:hlinkClick r:id="rId9"/>
              </a:rPr>
              <a:t>GitHub engineering artefacts</a:t>
            </a:r>
            <a:endParaRPr lang="en-GB" sz="1700" b="0" i="0" dirty="0">
              <a:solidFill>
                <a:srgbClr val="333333"/>
              </a:solidFill>
              <a:effectLst/>
              <a:latin typeface="Arial" panose="020B0604020202020204" pitchFamily="34" charset="0"/>
            </a:endParaRPr>
          </a:p>
          <a:p>
            <a:pPr marL="342900" indent="-342900" algn="l">
              <a:buFont typeface="Arial" panose="020B0604020202020204" pitchFamily="34" charset="0"/>
              <a:buChar char="•"/>
            </a:pPr>
            <a:r>
              <a:rPr lang="en-GB" sz="1700" b="0" i="0" u="none" strike="noStrike" dirty="0">
                <a:solidFill>
                  <a:srgbClr val="428365"/>
                </a:solidFill>
                <a:effectLst/>
                <a:latin typeface="Arial" panose="020B0604020202020204" pitchFamily="34" charset="0"/>
                <a:hlinkClick r:id="rId10"/>
              </a:rPr>
              <a:t>Java Artefacts</a:t>
            </a:r>
            <a:endParaRPr lang="en-GB" sz="1700" b="0" i="0" dirty="0">
              <a:solidFill>
                <a:srgbClr val="333333"/>
              </a:solidFill>
              <a:effectLst/>
              <a:latin typeface="Arial" panose="020B0604020202020204" pitchFamily="34" charset="0"/>
            </a:endParaRPr>
          </a:p>
          <a:p>
            <a:pPr marL="342900" indent="-342900" algn="l">
              <a:buFont typeface="Arial" panose="020B0604020202020204" pitchFamily="34" charset="0"/>
              <a:buChar char="•"/>
            </a:pPr>
            <a:r>
              <a:rPr lang="en-GB" sz="1700" b="0" i="0" u="none" strike="noStrike" dirty="0">
                <a:solidFill>
                  <a:srgbClr val="428365"/>
                </a:solidFill>
                <a:effectLst/>
                <a:latin typeface="Arial" panose="020B0604020202020204" pitchFamily="34" charset="0"/>
                <a:hlinkClick r:id="rId11"/>
              </a:rPr>
              <a:t>DSB Comparator demonstration</a:t>
            </a:r>
            <a:endParaRPr lang="en-GB" sz="1700" b="0" i="0" dirty="0">
              <a:solidFill>
                <a:srgbClr val="333333"/>
              </a:solidFill>
              <a:effectLst/>
              <a:latin typeface="Arial" panose="020B0604020202020204" pitchFamily="34" charset="0"/>
            </a:endParaRPr>
          </a:p>
          <a:p>
            <a:pPr marL="342900" indent="-342900" algn="l">
              <a:buFont typeface="Arial" panose="020B0604020202020204" pitchFamily="34" charset="0"/>
              <a:buChar char="•"/>
            </a:pPr>
            <a:r>
              <a:rPr lang="en-GB" sz="1700" b="0" i="0" u="none" strike="noStrike" dirty="0">
                <a:solidFill>
                  <a:srgbClr val="428365"/>
                </a:solidFill>
                <a:effectLst/>
                <a:latin typeface="Arial" panose="020B0604020202020204" pitchFamily="34" charset="0"/>
                <a:hlinkClick r:id="rId12"/>
              </a:rPr>
              <a:t>CX Research and reports</a:t>
            </a:r>
            <a:endParaRPr lang="en-GB" sz="1700" b="0" i="0" dirty="0">
              <a:solidFill>
                <a:srgbClr val="333333"/>
              </a:solidFill>
              <a:effectLst/>
              <a:latin typeface="Arial" panose="020B0604020202020204" pitchFamily="34" charset="0"/>
            </a:endParaRPr>
          </a:p>
          <a:p>
            <a:endParaRPr lang="en-AU" dirty="0"/>
          </a:p>
        </p:txBody>
      </p:sp>
      <p:sp>
        <p:nvSpPr>
          <p:cNvPr id="4" name="Rectangle 3">
            <a:extLst>
              <a:ext uri="{FF2B5EF4-FFF2-40B4-BE49-F238E27FC236}">
                <a16:creationId xmlns:a16="http://schemas.microsoft.com/office/drawing/2014/main" id="{1CAC4752-D5F7-1D49-8F42-FB8223C0831C}"/>
              </a:ext>
            </a:extLst>
          </p:cNvPr>
          <p:cNvSpPr/>
          <p:nvPr/>
        </p:nvSpPr>
        <p:spPr>
          <a:xfrm>
            <a:off x="619611" y="962833"/>
            <a:ext cx="2789864" cy="370410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descr="Image result for github">
            <a:extLst>
              <a:ext uri="{FF2B5EF4-FFF2-40B4-BE49-F238E27FC236}">
                <a16:creationId xmlns:a16="http://schemas.microsoft.com/office/drawing/2014/main" id="{60024C07-098B-B746-A824-E291A90CEF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4200" r="22976"/>
          <a:stretch/>
        </p:blipFill>
        <p:spPr bwMode="auto">
          <a:xfrm>
            <a:off x="860843" y="1977926"/>
            <a:ext cx="648036" cy="6773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8CEC59-6C93-DE4F-B30A-12E839B5B0D7}"/>
              </a:ext>
            </a:extLst>
          </p:cNvPr>
          <p:cNvSpPr txBox="1"/>
          <p:nvPr/>
        </p:nvSpPr>
        <p:spPr>
          <a:xfrm>
            <a:off x="1755191" y="2012930"/>
            <a:ext cx="1520963" cy="651718"/>
          </a:xfrm>
          <a:prstGeom prst="rect">
            <a:avLst/>
          </a:prstGeom>
        </p:spPr>
        <p:txBody>
          <a:bodyPr vert="horz" wrap="none" lIns="91440" tIns="45720" rIns="91440" bIns="45720" rtlCol="0">
            <a:normAutofit fontScale="92500" lnSpcReduction="10000"/>
          </a:bodyPr>
          <a:lstStyle/>
          <a:p>
            <a:r>
              <a:rPr lang="en-AU" dirty="0"/>
              <a:t>Consumer Data</a:t>
            </a:r>
          </a:p>
          <a:p>
            <a:r>
              <a:rPr lang="en-AU" dirty="0"/>
              <a:t>Standards GitHub </a:t>
            </a:r>
          </a:p>
          <a:p>
            <a:r>
              <a:rPr lang="en-AU" dirty="0"/>
              <a:t>public organisation</a:t>
            </a:r>
          </a:p>
        </p:txBody>
      </p:sp>
      <p:pic>
        <p:nvPicPr>
          <p:cNvPr id="9" name="Picture 8" descr="Text&#10;&#10;Description automatically generated">
            <a:extLst>
              <a:ext uri="{FF2B5EF4-FFF2-40B4-BE49-F238E27FC236}">
                <a16:creationId xmlns:a16="http://schemas.microsoft.com/office/drawing/2014/main" id="{D6D79155-F793-DD4A-9E5B-303E4A87FE3C}"/>
              </a:ext>
            </a:extLst>
          </p:cNvPr>
          <p:cNvPicPr>
            <a:picLocks noChangeAspect="1"/>
          </p:cNvPicPr>
          <p:nvPr/>
        </p:nvPicPr>
        <p:blipFill>
          <a:blip r:embed="rId14"/>
          <a:stretch>
            <a:fillRect/>
          </a:stretch>
        </p:blipFill>
        <p:spPr>
          <a:xfrm>
            <a:off x="772246" y="3036285"/>
            <a:ext cx="937956" cy="480478"/>
          </a:xfrm>
          <a:prstGeom prst="rect">
            <a:avLst/>
          </a:prstGeom>
        </p:spPr>
      </p:pic>
      <p:sp>
        <p:nvSpPr>
          <p:cNvPr id="10" name="TextBox 9">
            <a:extLst>
              <a:ext uri="{FF2B5EF4-FFF2-40B4-BE49-F238E27FC236}">
                <a16:creationId xmlns:a16="http://schemas.microsoft.com/office/drawing/2014/main" id="{D38F9A88-1489-5347-803D-6A4AEA291EE2}"/>
              </a:ext>
            </a:extLst>
          </p:cNvPr>
          <p:cNvSpPr txBox="1"/>
          <p:nvPr/>
        </p:nvSpPr>
        <p:spPr>
          <a:xfrm>
            <a:off x="1811071" y="1082496"/>
            <a:ext cx="1520963" cy="651718"/>
          </a:xfrm>
          <a:prstGeom prst="rect">
            <a:avLst/>
          </a:prstGeom>
        </p:spPr>
        <p:txBody>
          <a:bodyPr vert="horz" wrap="none" lIns="91440" tIns="45720" rIns="91440" bIns="45720" rtlCol="0">
            <a:normAutofit/>
          </a:bodyPr>
          <a:lstStyle/>
          <a:p>
            <a:r>
              <a:rPr lang="en-AU" dirty="0"/>
              <a:t>The Consumer </a:t>
            </a:r>
          </a:p>
          <a:p>
            <a:r>
              <a:rPr lang="en-AU" dirty="0"/>
              <a:t>Data Standards</a:t>
            </a:r>
          </a:p>
        </p:txBody>
      </p:sp>
      <p:pic>
        <p:nvPicPr>
          <p:cNvPr id="11" name="Picture 10" descr="Graphical user interface, text&#10;&#10;Description automatically generated">
            <a:extLst>
              <a:ext uri="{FF2B5EF4-FFF2-40B4-BE49-F238E27FC236}">
                <a16:creationId xmlns:a16="http://schemas.microsoft.com/office/drawing/2014/main" id="{A038806C-A232-5345-B93F-8E30002F2329}"/>
              </a:ext>
            </a:extLst>
          </p:cNvPr>
          <p:cNvPicPr>
            <a:picLocks noChangeAspect="1"/>
          </p:cNvPicPr>
          <p:nvPr/>
        </p:nvPicPr>
        <p:blipFill rotWithShape="1">
          <a:blip r:embed="rId15"/>
          <a:srcRect r="32563"/>
          <a:stretch/>
        </p:blipFill>
        <p:spPr>
          <a:xfrm>
            <a:off x="724981" y="3858231"/>
            <a:ext cx="2579124" cy="579851"/>
          </a:xfrm>
          <a:prstGeom prst="rect">
            <a:avLst/>
          </a:prstGeom>
        </p:spPr>
      </p:pic>
      <p:sp>
        <p:nvSpPr>
          <p:cNvPr id="12" name="TextBox 11">
            <a:extLst>
              <a:ext uri="{FF2B5EF4-FFF2-40B4-BE49-F238E27FC236}">
                <a16:creationId xmlns:a16="http://schemas.microsoft.com/office/drawing/2014/main" id="{35D97224-DD51-AC45-BC76-4AA93E97751E}"/>
              </a:ext>
            </a:extLst>
          </p:cNvPr>
          <p:cNvSpPr txBox="1"/>
          <p:nvPr/>
        </p:nvSpPr>
        <p:spPr>
          <a:xfrm>
            <a:off x="1323571" y="661785"/>
            <a:ext cx="1929700" cy="327633"/>
          </a:xfrm>
          <a:prstGeom prst="rect">
            <a:avLst/>
          </a:prstGeom>
        </p:spPr>
        <p:txBody>
          <a:bodyPr vert="horz" wrap="none" lIns="91440" tIns="45720" rIns="91440" bIns="45720" rtlCol="0">
            <a:normAutofit/>
          </a:bodyPr>
          <a:lstStyle/>
          <a:p>
            <a:r>
              <a:rPr lang="en-AU" dirty="0"/>
              <a:t>Our resources</a:t>
            </a:r>
          </a:p>
        </p:txBody>
      </p:sp>
      <p:pic>
        <p:nvPicPr>
          <p:cNvPr id="13" name="Picture 12" descr="Text&#10;&#10;Description automatically generated">
            <a:extLst>
              <a:ext uri="{FF2B5EF4-FFF2-40B4-BE49-F238E27FC236}">
                <a16:creationId xmlns:a16="http://schemas.microsoft.com/office/drawing/2014/main" id="{0AD1561A-A1C0-D443-90AD-D979C6E422AA}"/>
              </a:ext>
            </a:extLst>
          </p:cNvPr>
          <p:cNvPicPr>
            <a:picLocks noChangeAspect="1"/>
          </p:cNvPicPr>
          <p:nvPr/>
        </p:nvPicPr>
        <p:blipFill>
          <a:blip r:embed="rId16"/>
          <a:stretch>
            <a:fillRect/>
          </a:stretch>
        </p:blipFill>
        <p:spPr>
          <a:xfrm>
            <a:off x="783608" y="1102162"/>
            <a:ext cx="939359" cy="579851"/>
          </a:xfrm>
          <a:prstGeom prst="rect">
            <a:avLst/>
          </a:prstGeom>
        </p:spPr>
      </p:pic>
      <p:sp>
        <p:nvSpPr>
          <p:cNvPr id="14" name="TextBox 13">
            <a:extLst>
              <a:ext uri="{FF2B5EF4-FFF2-40B4-BE49-F238E27FC236}">
                <a16:creationId xmlns:a16="http://schemas.microsoft.com/office/drawing/2014/main" id="{F5F689FA-FBDE-8C43-BA6F-0A3A4FBA6E34}"/>
              </a:ext>
            </a:extLst>
          </p:cNvPr>
          <p:cNvSpPr txBox="1"/>
          <p:nvPr/>
        </p:nvSpPr>
        <p:spPr>
          <a:xfrm>
            <a:off x="1775983" y="2984712"/>
            <a:ext cx="1520963" cy="651718"/>
          </a:xfrm>
          <a:prstGeom prst="rect">
            <a:avLst/>
          </a:prstGeom>
        </p:spPr>
        <p:txBody>
          <a:bodyPr vert="horz" wrap="none" lIns="91440" tIns="45720" rIns="91440" bIns="45720" rtlCol="0">
            <a:normAutofit/>
          </a:bodyPr>
          <a:lstStyle/>
          <a:p>
            <a:r>
              <a:rPr lang="en-AU" dirty="0"/>
              <a:t>Data Standards </a:t>
            </a:r>
          </a:p>
          <a:p>
            <a:r>
              <a:rPr lang="en-AU" dirty="0"/>
              <a:t>Body website</a:t>
            </a:r>
          </a:p>
        </p:txBody>
      </p:sp>
    </p:spTree>
    <p:extLst>
      <p:ext uri="{BB962C8B-B14F-4D97-AF65-F5344CB8AC3E}">
        <p14:creationId xmlns:p14="http://schemas.microsoft.com/office/powerpoint/2010/main" val="1243442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3" name="Picture 2">
            <a:extLst>
              <a:ext uri="{FF2B5EF4-FFF2-40B4-BE49-F238E27FC236}">
                <a16:creationId xmlns:a16="http://schemas.microsoft.com/office/drawing/2014/main" id="{87E96F8D-E78F-5D4B-AF56-852A0D24731E}"/>
              </a:ext>
            </a:extLst>
          </p:cNvPr>
          <p:cNvPicPr>
            <a:picLocks noChangeAspect="1"/>
          </p:cNvPicPr>
          <p:nvPr/>
        </p:nvPicPr>
        <p:blipFill rotWithShape="1">
          <a:blip r:embed="rId3"/>
          <a:srcRect l="1054" t="8510" r="1446" b="8903"/>
          <a:stretch/>
        </p:blipFill>
        <p:spPr>
          <a:xfrm>
            <a:off x="0" y="-1"/>
            <a:ext cx="9144000" cy="5143501"/>
          </a:xfrm>
          <a:prstGeom prst="rect">
            <a:avLst/>
          </a:prstGeom>
        </p:spPr>
      </p:pic>
      <p:sp>
        <p:nvSpPr>
          <p:cNvPr id="17" name="Title 3">
            <a:extLst>
              <a:ext uri="{FF2B5EF4-FFF2-40B4-BE49-F238E27FC236}">
                <a16:creationId xmlns:a16="http://schemas.microsoft.com/office/drawing/2014/main" id="{0FFC76E8-9257-9A4E-AE28-0AE7B8AD3531}"/>
              </a:ext>
            </a:extLst>
          </p:cNvPr>
          <p:cNvSpPr txBox="1">
            <a:spLocks/>
          </p:cNvSpPr>
          <p:nvPr/>
        </p:nvSpPr>
        <p:spPr>
          <a:xfrm>
            <a:off x="647114" y="1314575"/>
            <a:ext cx="6092686" cy="1790700"/>
          </a:xfrm>
          <a:prstGeom prst="rect">
            <a:avLst/>
          </a:prstGeom>
          <a:noFill/>
          <a:ln>
            <a:noFill/>
          </a:ln>
        </p:spPr>
        <p:txBody>
          <a:bodyPr spcFirstLastPara="1" wrap="square" lIns="79125" tIns="39550" rIns="79125" bIns="3955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1" i="0" u="none" strike="noStrike" cap="none">
                <a:solidFill>
                  <a:srgbClr val="000000"/>
                </a:solidFill>
                <a:latin typeface="Arial"/>
                <a:ea typeface="Arial"/>
                <a:cs typeface="Arial"/>
                <a:sym typeface="Arial"/>
              </a:defRPr>
            </a:lvl9pPr>
          </a:lstStyle>
          <a:p>
            <a:r>
              <a:rPr lang="en-AU" dirty="0">
                <a:solidFill>
                  <a:schemeClr val="bg1"/>
                </a:solidFill>
                <a:effectLst>
                  <a:outerShdw blurRad="50800" dist="38100" dir="2700000" algn="tl" rotWithShape="0">
                    <a:srgbClr val="09573C">
                      <a:alpha val="40000"/>
                    </a:srgbClr>
                  </a:outerShdw>
                </a:effectLst>
              </a:rPr>
              <a:t>Thank you</a:t>
            </a:r>
            <a:br>
              <a:rPr lang="en-AU" dirty="0">
                <a:solidFill>
                  <a:schemeClr val="bg1"/>
                </a:solidFill>
                <a:effectLst>
                  <a:outerShdw blurRad="50800" dist="38100" dir="2700000" algn="tl" rotWithShape="0">
                    <a:srgbClr val="09573C">
                      <a:alpha val="40000"/>
                    </a:srgbClr>
                  </a:outerShdw>
                </a:effectLst>
              </a:rPr>
            </a:br>
            <a:r>
              <a:rPr lang="en-AU" dirty="0">
                <a:solidFill>
                  <a:schemeClr val="bg1"/>
                </a:solidFill>
                <a:effectLst>
                  <a:outerShdw blurRad="50800" dist="38100" dir="2700000" algn="tl" rotWithShape="0">
                    <a:srgbClr val="09573C">
                      <a:alpha val="40000"/>
                    </a:srgbClr>
                  </a:outerShdw>
                </a:effectLst>
              </a:rPr>
              <a:t>—</a:t>
            </a:r>
          </a:p>
        </p:txBody>
      </p:sp>
    </p:spTree>
    <p:extLst>
      <p:ext uri="{BB962C8B-B14F-4D97-AF65-F5344CB8AC3E}">
        <p14:creationId xmlns:p14="http://schemas.microsoft.com/office/powerpoint/2010/main" val="58993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D34E1B-C975-134E-AA66-9AF74FD0FBD0}"/>
              </a:ext>
            </a:extLst>
          </p:cNvPr>
          <p:cNvSpPr>
            <a:spLocks noGrp="1"/>
          </p:cNvSpPr>
          <p:nvPr>
            <p:ph type="title"/>
          </p:nvPr>
        </p:nvSpPr>
        <p:spPr>
          <a:xfrm>
            <a:off x="492368" y="2069123"/>
            <a:ext cx="3012831" cy="2130669"/>
          </a:xfrm>
        </p:spPr>
        <p:txBody>
          <a:bodyPr/>
          <a:lstStyle/>
          <a:p>
            <a:r>
              <a:rPr lang="en-AU" sz="1200" dirty="0">
                <a:solidFill>
                  <a:schemeClr val="tx1"/>
                </a:solidFill>
              </a:rPr>
              <a:t>The ability to easily share electronic consumer data paves the way for new products and services. It also makes it easier for consumers to compare products, which could give them an incentive to switch providers. In turn, this encourages more competition in the marketplace and lower prices. Increased competition helps to drive the economy.</a:t>
            </a:r>
          </a:p>
        </p:txBody>
      </p:sp>
      <p:sp>
        <p:nvSpPr>
          <p:cNvPr id="9" name="TextBox 8">
            <a:extLst>
              <a:ext uri="{FF2B5EF4-FFF2-40B4-BE49-F238E27FC236}">
                <a16:creationId xmlns:a16="http://schemas.microsoft.com/office/drawing/2014/main" id="{5C27C30D-B1A2-FF4D-A5D3-E3B88518ECA5}"/>
              </a:ext>
            </a:extLst>
          </p:cNvPr>
          <p:cNvSpPr txBox="1"/>
          <p:nvPr/>
        </p:nvSpPr>
        <p:spPr>
          <a:xfrm>
            <a:off x="467544" y="445476"/>
            <a:ext cx="5505364" cy="498232"/>
          </a:xfrm>
          <a:prstGeom prst="rect">
            <a:avLst/>
          </a:prstGeom>
        </p:spPr>
        <p:txBody>
          <a:bodyPr vert="horz" wrap="square" lIns="91440" tIns="45720" rIns="91440" bIns="45720" rtlCol="0">
            <a:noAutofit/>
          </a:bodyPr>
          <a:lstStyle/>
          <a:p>
            <a:r>
              <a:rPr lang="en-US" sz="2400" kern="1200" dirty="0">
                <a:solidFill>
                  <a:schemeClr val="accent2"/>
                </a:solidFill>
                <a:latin typeface="Trebuchet MS" panose="020B0603020202020204" pitchFamily="34" charset="0"/>
                <a:ea typeface="+mj-ea"/>
                <a:cs typeface="+mj-cs"/>
              </a:rPr>
              <a:t>What is the Consumer Data Right?</a:t>
            </a:r>
          </a:p>
        </p:txBody>
      </p:sp>
      <p:sp>
        <p:nvSpPr>
          <p:cNvPr id="10" name="TextBox 9">
            <a:extLst>
              <a:ext uri="{FF2B5EF4-FFF2-40B4-BE49-F238E27FC236}">
                <a16:creationId xmlns:a16="http://schemas.microsoft.com/office/drawing/2014/main" id="{31C272B9-81CE-A248-9437-21ACD5B4FA9C}"/>
              </a:ext>
            </a:extLst>
          </p:cNvPr>
          <p:cNvSpPr txBox="1"/>
          <p:nvPr/>
        </p:nvSpPr>
        <p:spPr>
          <a:xfrm>
            <a:off x="467544" y="1160585"/>
            <a:ext cx="8184087" cy="539261"/>
          </a:xfrm>
          <a:prstGeom prst="rect">
            <a:avLst/>
          </a:prstGeom>
        </p:spPr>
        <p:txBody>
          <a:bodyPr vert="horz" wrap="square" lIns="91440" tIns="45720" rIns="91440" bIns="45720" rtlCol="0">
            <a:normAutofit/>
          </a:bodyPr>
          <a:lstStyle/>
          <a:p>
            <a:endParaRPr lang="en-US" dirty="0"/>
          </a:p>
        </p:txBody>
      </p:sp>
      <p:sp>
        <p:nvSpPr>
          <p:cNvPr id="11" name="TextBox 10">
            <a:extLst>
              <a:ext uri="{FF2B5EF4-FFF2-40B4-BE49-F238E27FC236}">
                <a16:creationId xmlns:a16="http://schemas.microsoft.com/office/drawing/2014/main" id="{94A4A2E7-08A1-104A-8C24-F68082F096B0}"/>
              </a:ext>
            </a:extLst>
          </p:cNvPr>
          <p:cNvSpPr txBox="1"/>
          <p:nvPr/>
        </p:nvSpPr>
        <p:spPr>
          <a:xfrm>
            <a:off x="492368" y="965688"/>
            <a:ext cx="8024446" cy="694593"/>
          </a:xfrm>
          <a:prstGeom prst="rect">
            <a:avLst/>
          </a:prstGeom>
        </p:spPr>
        <p:txBody>
          <a:bodyPr vert="horz" wrap="square" lIns="91440" tIns="45720" rIns="91440" bIns="45720" rtlCol="0">
            <a:noAutofit/>
          </a:bodyPr>
          <a:lstStyle/>
          <a:p>
            <a:r>
              <a:rPr lang="en-AU" sz="1200" i="1" dirty="0">
                <a:solidFill>
                  <a:schemeClr val="tx1"/>
                </a:solidFill>
              </a:rPr>
              <a:t>“Australia’s new Consumer Data Right gives you the right to share your data between providers. If you choose to use Consumer Data Right, your information is transferred using automated data technology. The process has been designed to give you greater choice and control through the convenience of a simple, easy-to-use process.”</a:t>
            </a:r>
            <a:br>
              <a:rPr lang="en-AU" sz="1200" dirty="0">
                <a:solidFill>
                  <a:schemeClr val="tx1"/>
                </a:solidFill>
              </a:rPr>
            </a:br>
            <a:br>
              <a:rPr lang="en-AU" sz="1600" dirty="0">
                <a:solidFill>
                  <a:schemeClr val="tx1"/>
                </a:solidFill>
              </a:rPr>
            </a:br>
            <a:endParaRPr lang="en-US" sz="1600" dirty="0"/>
          </a:p>
        </p:txBody>
      </p:sp>
      <p:pic>
        <p:nvPicPr>
          <p:cNvPr id="13" name="Picture 12">
            <a:extLst>
              <a:ext uri="{FF2B5EF4-FFF2-40B4-BE49-F238E27FC236}">
                <a16:creationId xmlns:a16="http://schemas.microsoft.com/office/drawing/2014/main" id="{373CB269-3C42-314A-AFBA-D48D9809763E}"/>
              </a:ext>
            </a:extLst>
          </p:cNvPr>
          <p:cNvPicPr>
            <a:picLocks noChangeAspect="1"/>
          </p:cNvPicPr>
          <p:nvPr/>
        </p:nvPicPr>
        <p:blipFill>
          <a:blip r:embed="rId2"/>
          <a:stretch>
            <a:fillRect/>
          </a:stretch>
        </p:blipFill>
        <p:spPr>
          <a:xfrm>
            <a:off x="3575539" y="1699846"/>
            <a:ext cx="5249744" cy="3282840"/>
          </a:xfrm>
          <a:prstGeom prst="rect">
            <a:avLst/>
          </a:prstGeom>
        </p:spPr>
      </p:pic>
    </p:spTree>
    <p:extLst>
      <p:ext uri="{BB962C8B-B14F-4D97-AF65-F5344CB8AC3E}">
        <p14:creationId xmlns:p14="http://schemas.microsoft.com/office/powerpoint/2010/main" val="135264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1ABEAF9-C6E2-B148-945D-0F57F72C4A34}"/>
              </a:ext>
            </a:extLst>
          </p:cNvPr>
          <p:cNvSpPr/>
          <p:nvPr/>
        </p:nvSpPr>
        <p:spPr>
          <a:xfrm>
            <a:off x="3899531" y="1903199"/>
            <a:ext cx="1344938" cy="1337101"/>
          </a:xfrm>
          <a:prstGeom prst="ellipse">
            <a:avLst/>
          </a:prstGeom>
          <a:solidFill>
            <a:srgbClr val="0C45D6"/>
          </a:solidFill>
          <a:ln>
            <a:solidFill>
              <a:srgbClr val="0C4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extBox 4">
            <a:extLst>
              <a:ext uri="{FF2B5EF4-FFF2-40B4-BE49-F238E27FC236}">
                <a16:creationId xmlns:a16="http://schemas.microsoft.com/office/drawing/2014/main" id="{6BC527B0-564B-E748-948F-07FE01F4A5C0}"/>
              </a:ext>
            </a:extLst>
          </p:cNvPr>
          <p:cNvSpPr txBox="1"/>
          <p:nvPr/>
        </p:nvSpPr>
        <p:spPr>
          <a:xfrm>
            <a:off x="587395" y="514728"/>
            <a:ext cx="3845326" cy="1963413"/>
          </a:xfrm>
          <a:prstGeom prst="rect">
            <a:avLst/>
          </a:prstGeom>
          <a:solidFill>
            <a:schemeClr val="bg1"/>
          </a:solidFill>
          <a:ln>
            <a:solidFill>
              <a:schemeClr val="tx1"/>
            </a:solidFill>
          </a:ln>
        </p:spPr>
        <p:txBody>
          <a:bodyPr vert="horz" wrap="square" lIns="180000" tIns="180000" rIns="180000" bIns="180000" rtlCol="0">
            <a:noAutofit/>
          </a:bodyPr>
          <a:lstStyle/>
          <a:p>
            <a:pPr>
              <a:spcBef>
                <a:spcPts val="300"/>
              </a:spcBef>
              <a:spcAft>
                <a:spcPts val="300"/>
              </a:spcAft>
            </a:pPr>
            <a:r>
              <a:rPr lang="en-US" sz="1200" dirty="0">
                <a:latin typeface="Lucida Sans" panose="020B0602030504020204" pitchFamily="34" charset="77"/>
              </a:rPr>
              <a:t>What are the Consumer Data Standards?</a:t>
            </a:r>
          </a:p>
          <a:p>
            <a:pPr marL="285750" indent="-285750">
              <a:spcBef>
                <a:spcPts val="300"/>
              </a:spcBef>
              <a:spcAft>
                <a:spcPts val="300"/>
              </a:spcAft>
              <a:buFont typeface="Arial" panose="020B0604020202020204" pitchFamily="34" charset="0"/>
              <a:buChar char="•"/>
            </a:pPr>
            <a:r>
              <a:rPr lang="en-US" sz="1200" dirty="0">
                <a:latin typeface="Lucida Sans" panose="020B0602030504020204" pitchFamily="34" charset="77"/>
              </a:rPr>
              <a:t>The Standards tell you how to meet the obligations imposed by the CDR Rules</a:t>
            </a:r>
          </a:p>
          <a:p>
            <a:pPr>
              <a:spcBef>
                <a:spcPts val="300"/>
              </a:spcBef>
              <a:spcAft>
                <a:spcPts val="300"/>
              </a:spcAft>
            </a:pPr>
            <a:r>
              <a:rPr lang="en-US" sz="1200" dirty="0">
                <a:latin typeface="Lucida Sans" panose="020B0602030504020204" pitchFamily="34" charset="77"/>
              </a:rPr>
              <a:t>Why do we need Consumer Data Standards?</a:t>
            </a:r>
          </a:p>
          <a:p>
            <a:pPr marL="285750" indent="-285750">
              <a:spcBef>
                <a:spcPts val="300"/>
              </a:spcBef>
              <a:spcAft>
                <a:spcPts val="300"/>
              </a:spcAft>
              <a:buFont typeface="Arial" panose="020B0604020202020204" pitchFamily="34" charset="0"/>
              <a:buChar char="•"/>
            </a:pPr>
            <a:r>
              <a:rPr lang="en-US" sz="1200" dirty="0">
                <a:latin typeface="Lucida Sans" panose="020B0602030504020204" pitchFamily="34" charset="77"/>
              </a:rPr>
              <a:t>Efficiency</a:t>
            </a:r>
          </a:p>
          <a:p>
            <a:pPr marL="285750" indent="-285750">
              <a:spcBef>
                <a:spcPts val="300"/>
              </a:spcBef>
              <a:spcAft>
                <a:spcPts val="300"/>
              </a:spcAft>
              <a:buFont typeface="Arial" panose="020B0604020202020204" pitchFamily="34" charset="0"/>
              <a:buChar char="•"/>
            </a:pPr>
            <a:r>
              <a:rPr lang="en-US" sz="1200" dirty="0">
                <a:latin typeface="Lucida Sans" panose="020B0602030504020204" pitchFamily="34" charset="77"/>
              </a:rPr>
              <a:t>Security</a:t>
            </a:r>
          </a:p>
          <a:p>
            <a:pPr marL="285750" indent="-285750">
              <a:spcBef>
                <a:spcPts val="300"/>
              </a:spcBef>
              <a:spcAft>
                <a:spcPts val="300"/>
              </a:spcAft>
              <a:buFont typeface="Arial" panose="020B0604020202020204" pitchFamily="34" charset="0"/>
              <a:buChar char="•"/>
            </a:pPr>
            <a:r>
              <a:rPr lang="en-US" sz="1200" dirty="0">
                <a:latin typeface="Lucida Sans" panose="020B0602030504020204" pitchFamily="34" charset="77"/>
              </a:rPr>
              <a:t>Consistency for consumers</a:t>
            </a:r>
          </a:p>
          <a:p>
            <a:pPr marL="285750" indent="-285750">
              <a:buFont typeface="Arial" panose="020B0604020202020204" pitchFamily="34" charset="0"/>
              <a:buChar char="•"/>
            </a:pPr>
            <a:endParaRPr lang="en-US" sz="1200" dirty="0"/>
          </a:p>
        </p:txBody>
      </p:sp>
      <p:sp>
        <p:nvSpPr>
          <p:cNvPr id="49" name="TextBox 48">
            <a:extLst>
              <a:ext uri="{FF2B5EF4-FFF2-40B4-BE49-F238E27FC236}">
                <a16:creationId xmlns:a16="http://schemas.microsoft.com/office/drawing/2014/main" id="{D3EBEE24-4DCF-DC4A-91F7-872D4167A8E1}"/>
              </a:ext>
            </a:extLst>
          </p:cNvPr>
          <p:cNvSpPr txBox="1"/>
          <p:nvPr/>
        </p:nvSpPr>
        <p:spPr>
          <a:xfrm>
            <a:off x="4711278" y="514728"/>
            <a:ext cx="3845326" cy="1963413"/>
          </a:xfrm>
          <a:prstGeom prst="rect">
            <a:avLst/>
          </a:prstGeom>
          <a:solidFill>
            <a:schemeClr val="bg1"/>
          </a:solidFill>
          <a:ln>
            <a:solidFill>
              <a:schemeClr val="tx1"/>
            </a:solidFill>
          </a:ln>
        </p:spPr>
        <p:txBody>
          <a:bodyPr vert="horz" wrap="square" lIns="180000" tIns="180000" rIns="180000" bIns="180000" rtlCol="0">
            <a:noAutofit/>
          </a:bodyPr>
          <a:lstStyle/>
          <a:p>
            <a:pPr>
              <a:spcBef>
                <a:spcPts val="300"/>
              </a:spcBef>
              <a:spcAft>
                <a:spcPts val="300"/>
              </a:spcAft>
            </a:pPr>
            <a:r>
              <a:rPr lang="en-US" sz="1200" dirty="0">
                <a:latin typeface="Lucida Sans" panose="020B0602030504020204" pitchFamily="34" charset="77"/>
              </a:rPr>
              <a:t>What is the Data Standards Body?</a:t>
            </a:r>
          </a:p>
          <a:p>
            <a:pPr marL="171450" indent="-171450">
              <a:spcBef>
                <a:spcPts val="300"/>
              </a:spcBef>
              <a:spcAft>
                <a:spcPts val="300"/>
              </a:spcAft>
              <a:buFont typeface="Arial" panose="020B0604020202020204" pitchFamily="34" charset="0"/>
              <a:buChar char="•"/>
            </a:pPr>
            <a:r>
              <a:rPr lang="en-US" sz="1200" dirty="0">
                <a:latin typeface="Lucida Sans" panose="020B0602030504020204" pitchFamily="34" charset="77"/>
              </a:rPr>
              <a:t>Part of Treasury but answerable to the Data Standards Chair.</a:t>
            </a:r>
          </a:p>
          <a:p>
            <a:pPr>
              <a:spcBef>
                <a:spcPts val="300"/>
              </a:spcBef>
              <a:spcAft>
                <a:spcPts val="300"/>
              </a:spcAft>
            </a:pPr>
            <a:r>
              <a:rPr lang="en-US" sz="1200" dirty="0">
                <a:latin typeface="Lucida Sans" panose="020B0602030504020204" pitchFamily="34" charset="77"/>
              </a:rPr>
              <a:t>Three streams:</a:t>
            </a:r>
          </a:p>
          <a:p>
            <a:pPr marL="342900" lvl="6" indent="-342900">
              <a:spcBef>
                <a:spcPts val="300"/>
              </a:spcBef>
              <a:spcAft>
                <a:spcPts val="300"/>
              </a:spcAft>
              <a:buFont typeface="+mj-lt"/>
              <a:buAutoNum type="arabicParenR"/>
            </a:pPr>
            <a:r>
              <a:rPr lang="en-US" sz="1200" dirty="0">
                <a:latin typeface="Lucida Sans" panose="020B0602030504020204" pitchFamily="34" charset="77"/>
              </a:rPr>
              <a:t>Community engagement and education</a:t>
            </a:r>
          </a:p>
          <a:p>
            <a:pPr marL="342900" lvl="6" indent="-342900">
              <a:spcBef>
                <a:spcPts val="300"/>
              </a:spcBef>
              <a:spcAft>
                <a:spcPts val="300"/>
              </a:spcAft>
              <a:buFont typeface="+mj-lt"/>
              <a:buAutoNum type="arabicParenR"/>
            </a:pPr>
            <a:r>
              <a:rPr lang="en-US" sz="1200" dirty="0">
                <a:latin typeface="Lucida Sans" panose="020B0602030504020204" pitchFamily="34" charset="77"/>
              </a:rPr>
              <a:t>Technical (security and API’s)</a:t>
            </a:r>
          </a:p>
          <a:p>
            <a:pPr marL="342900" lvl="6" indent="-342900">
              <a:spcBef>
                <a:spcPts val="300"/>
              </a:spcBef>
              <a:spcAft>
                <a:spcPts val="300"/>
              </a:spcAft>
              <a:buFont typeface="+mj-lt"/>
              <a:buAutoNum type="arabicParenR"/>
            </a:pPr>
            <a:r>
              <a:rPr lang="en-US" sz="1200" dirty="0">
                <a:latin typeface="Lucida Sans" panose="020B0602030504020204" pitchFamily="34" charset="77"/>
              </a:rPr>
              <a:t>Consumer Experience (“CX”)</a:t>
            </a:r>
          </a:p>
        </p:txBody>
      </p:sp>
      <p:sp>
        <p:nvSpPr>
          <p:cNvPr id="52" name="TextBox 51">
            <a:extLst>
              <a:ext uri="{FF2B5EF4-FFF2-40B4-BE49-F238E27FC236}">
                <a16:creationId xmlns:a16="http://schemas.microsoft.com/office/drawing/2014/main" id="{924DB760-08C4-314C-93FD-E26B33348C50}"/>
              </a:ext>
            </a:extLst>
          </p:cNvPr>
          <p:cNvSpPr txBox="1"/>
          <p:nvPr/>
        </p:nvSpPr>
        <p:spPr>
          <a:xfrm>
            <a:off x="4711278" y="2658420"/>
            <a:ext cx="3845326" cy="1963413"/>
          </a:xfrm>
          <a:prstGeom prst="rect">
            <a:avLst/>
          </a:prstGeom>
          <a:solidFill>
            <a:schemeClr val="bg1"/>
          </a:solidFill>
          <a:ln>
            <a:solidFill>
              <a:schemeClr val="tx1"/>
            </a:solidFill>
          </a:ln>
        </p:spPr>
        <p:txBody>
          <a:bodyPr vert="horz" wrap="square" lIns="180000" tIns="180000" rIns="180000" bIns="180000" rtlCol="0">
            <a:noAutofit/>
          </a:bodyPr>
          <a:lstStyle/>
          <a:p>
            <a:pPr>
              <a:spcBef>
                <a:spcPts val="300"/>
              </a:spcBef>
              <a:spcAft>
                <a:spcPts val="300"/>
              </a:spcAft>
            </a:pPr>
            <a:r>
              <a:rPr lang="en-US" sz="1200" dirty="0">
                <a:latin typeface="Lucida Sans" panose="020B0602030504020204" pitchFamily="34" charset="77"/>
              </a:rPr>
              <a:t>How are the Consumer Data Standards developed and managed?</a:t>
            </a:r>
          </a:p>
          <a:p>
            <a:pPr marL="285750" indent="-285750">
              <a:spcBef>
                <a:spcPts val="300"/>
              </a:spcBef>
              <a:spcAft>
                <a:spcPts val="300"/>
              </a:spcAft>
              <a:buFont typeface="Arial" panose="020B0604020202020204" pitchFamily="34" charset="0"/>
              <a:buChar char="•"/>
            </a:pPr>
            <a:r>
              <a:rPr lang="en-US" sz="1200" dirty="0">
                <a:latin typeface="Lucida Sans" panose="020B0602030504020204" pitchFamily="34" charset="77"/>
              </a:rPr>
              <a:t>In public, always</a:t>
            </a:r>
          </a:p>
          <a:p>
            <a:pPr marL="285750" indent="-285750">
              <a:spcBef>
                <a:spcPts val="300"/>
              </a:spcBef>
              <a:spcAft>
                <a:spcPts val="300"/>
              </a:spcAft>
              <a:buFont typeface="Arial" panose="020B0604020202020204" pitchFamily="34" charset="0"/>
              <a:buChar char="•"/>
            </a:pPr>
            <a:r>
              <a:rPr lang="en-US" sz="1200" dirty="0">
                <a:latin typeface="Lucida Sans" panose="020B0602030504020204" pitchFamily="34" charset="77"/>
              </a:rPr>
              <a:t>Highly structured processes</a:t>
            </a:r>
          </a:p>
          <a:p>
            <a:pPr marL="285750" indent="-285750">
              <a:spcBef>
                <a:spcPts val="300"/>
              </a:spcBef>
              <a:spcAft>
                <a:spcPts val="300"/>
              </a:spcAft>
              <a:buFont typeface="Arial" panose="020B0604020202020204" pitchFamily="34" charset="0"/>
              <a:buChar char="•"/>
            </a:pPr>
            <a:r>
              <a:rPr lang="en-US" sz="1200" dirty="0">
                <a:latin typeface="Lucida Sans" panose="020B0602030504020204" pitchFamily="34" charset="77"/>
              </a:rPr>
              <a:t>Iterative and constant change</a:t>
            </a:r>
          </a:p>
          <a:p>
            <a:pPr marL="285750" indent="-285750">
              <a:spcBef>
                <a:spcPts val="300"/>
              </a:spcBef>
              <a:spcAft>
                <a:spcPts val="300"/>
              </a:spcAft>
              <a:buFont typeface="Arial" panose="020B0604020202020204" pitchFamily="34" charset="0"/>
              <a:buChar char="•"/>
            </a:pPr>
            <a:r>
              <a:rPr lang="en-US" sz="1200" dirty="0">
                <a:latin typeface="Lucida Sans" panose="020B0602030504020204" pitchFamily="34" charset="77"/>
              </a:rPr>
              <a:t>Authority rests with the Data Standards Chair, advised by Advisory Committees</a:t>
            </a:r>
          </a:p>
          <a:p>
            <a:pPr marL="285750" indent="-285750">
              <a:buFont typeface="Arial" panose="020B0604020202020204" pitchFamily="34" charset="0"/>
              <a:buChar char="•"/>
            </a:pPr>
            <a:endParaRPr lang="en-US" sz="1200" dirty="0"/>
          </a:p>
        </p:txBody>
      </p:sp>
      <p:sp>
        <p:nvSpPr>
          <p:cNvPr id="53" name="TextBox 52">
            <a:extLst>
              <a:ext uri="{FF2B5EF4-FFF2-40B4-BE49-F238E27FC236}">
                <a16:creationId xmlns:a16="http://schemas.microsoft.com/office/drawing/2014/main" id="{4FBB8CEB-CE27-8C41-AB8A-5EABBD09EAE9}"/>
              </a:ext>
            </a:extLst>
          </p:cNvPr>
          <p:cNvSpPr txBox="1"/>
          <p:nvPr/>
        </p:nvSpPr>
        <p:spPr>
          <a:xfrm>
            <a:off x="587395" y="2665360"/>
            <a:ext cx="3845326" cy="1963413"/>
          </a:xfrm>
          <a:prstGeom prst="rect">
            <a:avLst/>
          </a:prstGeom>
          <a:solidFill>
            <a:schemeClr val="bg1"/>
          </a:solidFill>
          <a:ln>
            <a:solidFill>
              <a:schemeClr val="tx1"/>
            </a:solidFill>
          </a:ln>
        </p:spPr>
        <p:txBody>
          <a:bodyPr vert="horz" wrap="square" lIns="180000" tIns="180000" rIns="180000" bIns="180000" rtlCol="0">
            <a:normAutofit/>
          </a:bodyPr>
          <a:lstStyle/>
          <a:p>
            <a:pPr>
              <a:spcBef>
                <a:spcPts val="300"/>
              </a:spcBef>
              <a:spcAft>
                <a:spcPts val="300"/>
              </a:spcAft>
            </a:pPr>
            <a:r>
              <a:rPr lang="en-US" sz="1200" dirty="0">
                <a:latin typeface="Lucida Sans" panose="020B0602030504020204" pitchFamily="34" charset="77"/>
              </a:rPr>
              <a:t>How do the Consumer Data Standards work?</a:t>
            </a:r>
          </a:p>
          <a:p>
            <a:pPr>
              <a:spcBef>
                <a:spcPts val="300"/>
              </a:spcBef>
              <a:spcAft>
                <a:spcPts val="300"/>
              </a:spcAft>
            </a:pPr>
            <a:r>
              <a:rPr lang="en-US" sz="1200" dirty="0">
                <a:latin typeface="Lucida Sans" panose="020B0602030504020204" pitchFamily="34" charset="77"/>
              </a:rPr>
              <a:t>4 categories:</a:t>
            </a:r>
          </a:p>
          <a:p>
            <a:pPr marL="171450" indent="-171450">
              <a:spcBef>
                <a:spcPts val="300"/>
              </a:spcBef>
              <a:spcAft>
                <a:spcPts val="300"/>
              </a:spcAft>
              <a:buFont typeface="Arial" panose="020B0604020202020204" pitchFamily="34" charset="0"/>
              <a:buChar char="•"/>
            </a:pPr>
            <a:r>
              <a:rPr lang="en-US" sz="1200" dirty="0">
                <a:latin typeface="Lucida Sans" panose="020B0602030504020204" pitchFamily="34" charset="77"/>
              </a:rPr>
              <a:t>Information Security (”Infosec”)</a:t>
            </a:r>
          </a:p>
          <a:p>
            <a:pPr marL="171450" indent="-171450">
              <a:spcBef>
                <a:spcPts val="300"/>
              </a:spcBef>
              <a:spcAft>
                <a:spcPts val="300"/>
              </a:spcAft>
              <a:buFont typeface="Arial" panose="020B0604020202020204" pitchFamily="34" charset="0"/>
              <a:buChar char="•"/>
            </a:pPr>
            <a:r>
              <a:rPr lang="en-US" sz="1200" dirty="0">
                <a:latin typeface="Lucida Sans" panose="020B0602030504020204" pitchFamily="34" charset="77"/>
              </a:rPr>
              <a:t>Endpoints</a:t>
            </a:r>
          </a:p>
          <a:p>
            <a:pPr marL="171450" indent="-171450">
              <a:spcBef>
                <a:spcPts val="300"/>
              </a:spcBef>
              <a:spcAft>
                <a:spcPts val="300"/>
              </a:spcAft>
              <a:buFont typeface="Arial" panose="020B0604020202020204" pitchFamily="34" charset="0"/>
              <a:buChar char="•"/>
            </a:pPr>
            <a:r>
              <a:rPr lang="en-US" sz="1200" dirty="0">
                <a:latin typeface="Lucida Sans" panose="020B0602030504020204" pitchFamily="34" charset="77"/>
              </a:rPr>
              <a:t>Payloads (enhanced by “conventions”)</a:t>
            </a:r>
          </a:p>
          <a:p>
            <a:pPr marL="171450" indent="-171450">
              <a:spcBef>
                <a:spcPts val="300"/>
              </a:spcBef>
              <a:spcAft>
                <a:spcPts val="300"/>
              </a:spcAft>
              <a:buFont typeface="Arial" panose="020B0604020202020204" pitchFamily="34" charset="0"/>
              <a:buChar char="•"/>
            </a:pPr>
            <a:r>
              <a:rPr lang="en-US" sz="1200" dirty="0">
                <a:latin typeface="Lucida Sans" panose="020B0602030504020204" pitchFamily="34" charset="77"/>
              </a:rPr>
              <a:t>CX (enhanced by “guidelines”)</a:t>
            </a:r>
          </a:p>
        </p:txBody>
      </p:sp>
      <p:sp>
        <p:nvSpPr>
          <p:cNvPr id="7" name="Right Arrow 6">
            <a:extLst>
              <a:ext uri="{FF2B5EF4-FFF2-40B4-BE49-F238E27FC236}">
                <a16:creationId xmlns:a16="http://schemas.microsoft.com/office/drawing/2014/main" id="{FC54DA8E-1328-B044-9927-7A8531E486ED}"/>
              </a:ext>
            </a:extLst>
          </p:cNvPr>
          <p:cNvSpPr/>
          <p:nvPr/>
        </p:nvSpPr>
        <p:spPr>
          <a:xfrm>
            <a:off x="8140067" y="4396237"/>
            <a:ext cx="357282" cy="151391"/>
          </a:xfrm>
          <a:prstGeom prst="rightArrow">
            <a:avLst/>
          </a:prstGeom>
          <a:solidFill>
            <a:srgbClr val="0C45D6"/>
          </a:solidFill>
          <a:ln>
            <a:solidFill>
              <a:srgbClr val="0C4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8F49678C-C74D-A744-A6DA-D051347C7D41}"/>
              </a:ext>
            </a:extLst>
          </p:cNvPr>
          <p:cNvSpPr txBox="1"/>
          <p:nvPr/>
        </p:nvSpPr>
        <p:spPr>
          <a:xfrm>
            <a:off x="4889395" y="1602089"/>
            <a:ext cx="1103326" cy="740589"/>
          </a:xfrm>
          <a:prstGeom prst="rect">
            <a:avLst/>
          </a:prstGeom>
        </p:spPr>
        <p:txBody>
          <a:bodyPr vert="horz" wrap="square" lIns="91440" tIns="45720" rIns="91440" bIns="45720" rtlCol="0">
            <a:normAutofit/>
          </a:bodyPr>
          <a:lstStyle/>
          <a:p>
            <a:endParaRPr lang="en-US" sz="1200" dirty="0"/>
          </a:p>
        </p:txBody>
      </p:sp>
      <p:sp>
        <p:nvSpPr>
          <p:cNvPr id="56" name="TextBox 55">
            <a:extLst>
              <a:ext uri="{FF2B5EF4-FFF2-40B4-BE49-F238E27FC236}">
                <a16:creationId xmlns:a16="http://schemas.microsoft.com/office/drawing/2014/main" id="{919ED7B3-F140-DF4F-B3E1-80B5C0922118}"/>
              </a:ext>
            </a:extLst>
          </p:cNvPr>
          <p:cNvSpPr txBox="1"/>
          <p:nvPr/>
        </p:nvSpPr>
        <p:spPr>
          <a:xfrm>
            <a:off x="5041795" y="1754489"/>
            <a:ext cx="1103326" cy="740589"/>
          </a:xfrm>
          <a:prstGeom prst="rect">
            <a:avLst/>
          </a:prstGeom>
        </p:spPr>
        <p:txBody>
          <a:bodyPr vert="horz" wrap="square" lIns="91440" tIns="45720" rIns="91440" bIns="45720" rtlCol="0">
            <a:normAutofit/>
          </a:bodyPr>
          <a:lstStyle/>
          <a:p>
            <a:endParaRPr lang="en-US" sz="1200" dirty="0"/>
          </a:p>
        </p:txBody>
      </p:sp>
    </p:spTree>
    <p:extLst>
      <p:ext uri="{BB962C8B-B14F-4D97-AF65-F5344CB8AC3E}">
        <p14:creationId xmlns:p14="http://schemas.microsoft.com/office/powerpoint/2010/main" val="302757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520F68-A5B8-4935-8A6A-1CD3E31A9094}"/>
              </a:ext>
            </a:extLst>
          </p:cNvPr>
          <p:cNvSpPr>
            <a:spLocks noGrp="1"/>
          </p:cNvSpPr>
          <p:nvPr>
            <p:ph type="title"/>
          </p:nvPr>
        </p:nvSpPr>
        <p:spPr>
          <a:xfrm>
            <a:off x="214179" y="83593"/>
            <a:ext cx="8208912" cy="651719"/>
          </a:xfrm>
        </p:spPr>
        <p:txBody>
          <a:bodyPr/>
          <a:lstStyle/>
          <a:p>
            <a:r>
              <a:rPr lang="en-US" dirty="0"/>
              <a:t>Data Standards Body Process</a:t>
            </a:r>
          </a:p>
        </p:txBody>
      </p:sp>
      <p:grpSp>
        <p:nvGrpSpPr>
          <p:cNvPr id="44" name="Group 43">
            <a:extLst>
              <a:ext uri="{FF2B5EF4-FFF2-40B4-BE49-F238E27FC236}">
                <a16:creationId xmlns:a16="http://schemas.microsoft.com/office/drawing/2014/main" id="{F566674D-8FB2-4C8F-986B-80D59B82AA1C}"/>
              </a:ext>
            </a:extLst>
          </p:cNvPr>
          <p:cNvGrpSpPr/>
          <p:nvPr/>
        </p:nvGrpSpPr>
        <p:grpSpPr>
          <a:xfrm>
            <a:off x="214179" y="2259948"/>
            <a:ext cx="1068906" cy="962537"/>
            <a:chOff x="957681" y="1162260"/>
            <a:chExt cx="1326139" cy="1126207"/>
          </a:xfrm>
        </p:grpSpPr>
        <p:pic>
          <p:nvPicPr>
            <p:cNvPr id="7" name="Graphic 6" descr="Male profile with solid fill">
              <a:extLst>
                <a:ext uri="{FF2B5EF4-FFF2-40B4-BE49-F238E27FC236}">
                  <a16:creationId xmlns:a16="http://schemas.microsoft.com/office/drawing/2014/main" id="{261B5978-EC3C-4467-B5CB-E208CF3273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9875" y="1162260"/>
              <a:ext cx="914400" cy="914400"/>
            </a:xfrm>
            <a:prstGeom prst="rect">
              <a:avLst/>
            </a:prstGeom>
          </p:spPr>
        </p:pic>
        <p:sp>
          <p:nvSpPr>
            <p:cNvPr id="8" name="TextBox 7">
              <a:extLst>
                <a:ext uri="{FF2B5EF4-FFF2-40B4-BE49-F238E27FC236}">
                  <a16:creationId xmlns:a16="http://schemas.microsoft.com/office/drawing/2014/main" id="{A8576D87-70D5-406C-9A36-5E4FEAD87920}"/>
                </a:ext>
              </a:extLst>
            </p:cNvPr>
            <p:cNvSpPr txBox="1"/>
            <p:nvPr/>
          </p:nvSpPr>
          <p:spPr>
            <a:xfrm>
              <a:off x="957681" y="1918075"/>
              <a:ext cx="1326139" cy="370392"/>
            </a:xfrm>
            <a:prstGeom prst="rect">
              <a:avLst/>
            </a:prstGeom>
          </p:spPr>
          <p:txBody>
            <a:bodyPr vert="horz" wrap="square" lIns="91440" tIns="45720" rIns="91440" bIns="45720" rtlCol="0">
              <a:normAutofit fontScale="77500" lnSpcReduction="20000"/>
            </a:bodyPr>
            <a:lstStyle/>
            <a:p>
              <a:r>
                <a:rPr lang="en-AU" sz="900" b="0" i="0" dirty="0">
                  <a:solidFill>
                    <a:srgbClr val="1D2021"/>
                  </a:solidFill>
                  <a:effectLst/>
                  <a:latin typeface="Open Sans"/>
                </a:rPr>
                <a:t>Data Standards Chair</a:t>
              </a:r>
              <a:endParaRPr lang="en-AU" sz="900" dirty="0"/>
            </a:p>
            <a:p>
              <a:r>
                <a:rPr lang="en-AU" sz="900" i="1" dirty="0"/>
                <a:t>Andrew Stevens</a:t>
              </a:r>
            </a:p>
            <a:p>
              <a:endParaRPr lang="en-AU" sz="900" dirty="0"/>
            </a:p>
          </p:txBody>
        </p:sp>
      </p:grpSp>
      <p:pic>
        <p:nvPicPr>
          <p:cNvPr id="10" name="Graphic 9" descr="Group of people outline">
            <a:extLst>
              <a:ext uri="{FF2B5EF4-FFF2-40B4-BE49-F238E27FC236}">
                <a16:creationId xmlns:a16="http://schemas.microsoft.com/office/drawing/2014/main" id="{CF64CDEF-00EC-409F-95E3-4E11A428A9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5720" y="3744970"/>
            <a:ext cx="914400" cy="914400"/>
          </a:xfrm>
          <a:prstGeom prst="rect">
            <a:avLst/>
          </a:prstGeom>
        </p:spPr>
      </p:pic>
      <p:pic>
        <p:nvPicPr>
          <p:cNvPr id="12" name="Graphic 11" descr="Group outline">
            <a:extLst>
              <a:ext uri="{FF2B5EF4-FFF2-40B4-BE49-F238E27FC236}">
                <a16:creationId xmlns:a16="http://schemas.microsoft.com/office/drawing/2014/main" id="{B16FFB99-7013-4BBB-916D-B8B5CF0940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62921" y="1896702"/>
            <a:ext cx="914400" cy="914400"/>
          </a:xfrm>
          <a:prstGeom prst="rect">
            <a:avLst/>
          </a:prstGeom>
        </p:spPr>
      </p:pic>
      <p:pic>
        <p:nvPicPr>
          <p:cNvPr id="13" name="Graphic 12" descr="Group outline">
            <a:extLst>
              <a:ext uri="{FF2B5EF4-FFF2-40B4-BE49-F238E27FC236}">
                <a16:creationId xmlns:a16="http://schemas.microsoft.com/office/drawing/2014/main" id="{F911E592-59A6-46EF-A75C-C1046EE958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16206" y="1896702"/>
            <a:ext cx="914400" cy="914400"/>
          </a:xfrm>
          <a:prstGeom prst="rect">
            <a:avLst/>
          </a:prstGeom>
        </p:spPr>
      </p:pic>
      <p:pic>
        <p:nvPicPr>
          <p:cNvPr id="16" name="Graphic 15" descr="Postit Notes with solid fill">
            <a:extLst>
              <a:ext uri="{FF2B5EF4-FFF2-40B4-BE49-F238E27FC236}">
                <a16:creationId xmlns:a16="http://schemas.microsoft.com/office/drawing/2014/main" id="{BC8D9360-D707-4403-A00D-64CCB231BA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41131" y="1548629"/>
            <a:ext cx="914400" cy="914400"/>
          </a:xfrm>
          <a:prstGeom prst="rect">
            <a:avLst/>
          </a:prstGeom>
        </p:spPr>
      </p:pic>
      <p:pic>
        <p:nvPicPr>
          <p:cNvPr id="18" name="Graphic 17" descr="Comment Add outline">
            <a:extLst>
              <a:ext uri="{FF2B5EF4-FFF2-40B4-BE49-F238E27FC236}">
                <a16:creationId xmlns:a16="http://schemas.microsoft.com/office/drawing/2014/main" id="{232F27B6-B234-4A4A-A077-9E5F080990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35737" y="3137090"/>
            <a:ext cx="914400" cy="914400"/>
          </a:xfrm>
          <a:prstGeom prst="rect">
            <a:avLst/>
          </a:prstGeom>
        </p:spPr>
      </p:pic>
      <p:pic>
        <p:nvPicPr>
          <p:cNvPr id="20" name="Graphic 19" descr="Illustrator outline">
            <a:extLst>
              <a:ext uri="{FF2B5EF4-FFF2-40B4-BE49-F238E27FC236}">
                <a16:creationId xmlns:a16="http://schemas.microsoft.com/office/drawing/2014/main" id="{DB2DE905-84CC-460E-B991-982E81F3B9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98629" y="1419220"/>
            <a:ext cx="914400" cy="914400"/>
          </a:xfrm>
          <a:prstGeom prst="rect">
            <a:avLst/>
          </a:prstGeom>
        </p:spPr>
      </p:pic>
      <p:pic>
        <p:nvPicPr>
          <p:cNvPr id="22" name="Graphic 21" descr="Tools outline">
            <a:extLst>
              <a:ext uri="{FF2B5EF4-FFF2-40B4-BE49-F238E27FC236}">
                <a16:creationId xmlns:a16="http://schemas.microsoft.com/office/drawing/2014/main" id="{E39633F9-B539-4B35-99A4-F3884071D6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81030" y="3108905"/>
            <a:ext cx="914400" cy="914400"/>
          </a:xfrm>
          <a:prstGeom prst="rect">
            <a:avLst/>
          </a:prstGeom>
        </p:spPr>
      </p:pic>
      <p:pic>
        <p:nvPicPr>
          <p:cNvPr id="24" name="Graphic 23" descr="Back outline">
            <a:extLst>
              <a:ext uri="{FF2B5EF4-FFF2-40B4-BE49-F238E27FC236}">
                <a16:creationId xmlns:a16="http://schemas.microsoft.com/office/drawing/2014/main" id="{4E12FE7A-B3C0-46B0-87FE-6C8B9909832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2570244">
            <a:off x="4051826" y="3692049"/>
            <a:ext cx="914400" cy="914400"/>
          </a:xfrm>
          <a:prstGeom prst="rect">
            <a:avLst/>
          </a:prstGeom>
        </p:spPr>
      </p:pic>
      <p:pic>
        <p:nvPicPr>
          <p:cNvPr id="25" name="Graphic 24" descr="Back outline">
            <a:extLst>
              <a:ext uri="{FF2B5EF4-FFF2-40B4-BE49-F238E27FC236}">
                <a16:creationId xmlns:a16="http://schemas.microsoft.com/office/drawing/2014/main" id="{D09A6232-B798-4AC9-99F5-F5DA3D9E9ED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8005715">
            <a:off x="2595163" y="2227234"/>
            <a:ext cx="914400" cy="914400"/>
          </a:xfrm>
          <a:prstGeom prst="rect">
            <a:avLst/>
          </a:prstGeom>
        </p:spPr>
      </p:pic>
      <p:pic>
        <p:nvPicPr>
          <p:cNvPr id="26" name="Graphic 25" descr="Back outline">
            <a:extLst>
              <a:ext uri="{FF2B5EF4-FFF2-40B4-BE49-F238E27FC236}">
                <a16:creationId xmlns:a16="http://schemas.microsoft.com/office/drawing/2014/main" id="{773A6A1A-8490-4004-83C3-0F86D37D719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031495">
            <a:off x="4196872" y="930848"/>
            <a:ext cx="914400" cy="914400"/>
          </a:xfrm>
          <a:prstGeom prst="rect">
            <a:avLst/>
          </a:prstGeom>
        </p:spPr>
      </p:pic>
      <p:pic>
        <p:nvPicPr>
          <p:cNvPr id="27" name="Graphic 26" descr="Back outline">
            <a:extLst>
              <a:ext uri="{FF2B5EF4-FFF2-40B4-BE49-F238E27FC236}">
                <a16:creationId xmlns:a16="http://schemas.microsoft.com/office/drawing/2014/main" id="{A00B6A21-7F73-4A6C-BB9F-086A33BFD86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7216393">
            <a:off x="5579374" y="2406788"/>
            <a:ext cx="914400" cy="914400"/>
          </a:xfrm>
          <a:prstGeom prst="rect">
            <a:avLst/>
          </a:prstGeom>
        </p:spPr>
      </p:pic>
      <p:pic>
        <p:nvPicPr>
          <p:cNvPr id="29" name="Picture 28" descr="Text&#10;&#10;Description automatically generated">
            <a:extLst>
              <a:ext uri="{FF2B5EF4-FFF2-40B4-BE49-F238E27FC236}">
                <a16:creationId xmlns:a16="http://schemas.microsoft.com/office/drawing/2014/main" id="{390B6BCC-8742-4FE5-9A9F-A4C3282E00F4}"/>
              </a:ext>
            </a:extLst>
          </p:cNvPr>
          <p:cNvPicPr>
            <a:picLocks noChangeAspect="1"/>
          </p:cNvPicPr>
          <p:nvPr/>
        </p:nvPicPr>
        <p:blipFill>
          <a:blip r:embed="rId18"/>
          <a:stretch>
            <a:fillRect/>
          </a:stretch>
        </p:blipFill>
        <p:spPr>
          <a:xfrm>
            <a:off x="333563" y="915748"/>
            <a:ext cx="1553805" cy="795954"/>
          </a:xfrm>
          <a:prstGeom prst="rect">
            <a:avLst/>
          </a:prstGeom>
        </p:spPr>
      </p:pic>
      <p:sp>
        <p:nvSpPr>
          <p:cNvPr id="30" name="TextBox 29">
            <a:extLst>
              <a:ext uri="{FF2B5EF4-FFF2-40B4-BE49-F238E27FC236}">
                <a16:creationId xmlns:a16="http://schemas.microsoft.com/office/drawing/2014/main" id="{6493D71C-1959-4B7F-AEE9-79E75FA69F53}"/>
              </a:ext>
            </a:extLst>
          </p:cNvPr>
          <p:cNvSpPr txBox="1"/>
          <p:nvPr/>
        </p:nvSpPr>
        <p:spPr>
          <a:xfrm>
            <a:off x="5650188" y="1624630"/>
            <a:ext cx="1746906" cy="278096"/>
          </a:xfrm>
          <a:prstGeom prst="rect">
            <a:avLst/>
          </a:prstGeom>
        </p:spPr>
        <p:txBody>
          <a:bodyPr vert="horz" wrap="none" lIns="91440" tIns="45720" rIns="91440" bIns="45720" rtlCol="0">
            <a:normAutofit fontScale="92500" lnSpcReduction="10000"/>
          </a:bodyPr>
          <a:lstStyle/>
          <a:p>
            <a:r>
              <a:rPr lang="en-AU" dirty="0"/>
              <a:t>Workshop &amp; Ideate</a:t>
            </a:r>
          </a:p>
        </p:txBody>
      </p:sp>
      <p:sp>
        <p:nvSpPr>
          <p:cNvPr id="31" name="TextBox 30">
            <a:extLst>
              <a:ext uri="{FF2B5EF4-FFF2-40B4-BE49-F238E27FC236}">
                <a16:creationId xmlns:a16="http://schemas.microsoft.com/office/drawing/2014/main" id="{07389B0D-63F8-4E0A-BCE3-0DC3669E9DF7}"/>
              </a:ext>
            </a:extLst>
          </p:cNvPr>
          <p:cNvSpPr txBox="1"/>
          <p:nvPr/>
        </p:nvSpPr>
        <p:spPr>
          <a:xfrm>
            <a:off x="5716484" y="3319985"/>
            <a:ext cx="1052671" cy="520842"/>
          </a:xfrm>
          <a:prstGeom prst="rect">
            <a:avLst/>
          </a:prstGeom>
        </p:spPr>
        <p:txBody>
          <a:bodyPr vert="horz" wrap="none" lIns="91440" tIns="45720" rIns="91440" bIns="45720" rtlCol="0">
            <a:normAutofit/>
          </a:bodyPr>
          <a:lstStyle/>
          <a:p>
            <a:r>
              <a:rPr lang="en-AU" sz="1300" dirty="0"/>
              <a:t>Community </a:t>
            </a:r>
          </a:p>
          <a:p>
            <a:r>
              <a:rPr lang="en-AU" sz="1300" dirty="0"/>
              <a:t>feedback</a:t>
            </a:r>
          </a:p>
        </p:txBody>
      </p:sp>
      <p:sp>
        <p:nvSpPr>
          <p:cNvPr id="32" name="TextBox 31">
            <a:extLst>
              <a:ext uri="{FF2B5EF4-FFF2-40B4-BE49-F238E27FC236}">
                <a16:creationId xmlns:a16="http://schemas.microsoft.com/office/drawing/2014/main" id="{E06C0FF6-53A6-41C9-82DD-0920157EF29A}"/>
              </a:ext>
            </a:extLst>
          </p:cNvPr>
          <p:cNvSpPr txBox="1"/>
          <p:nvPr/>
        </p:nvSpPr>
        <p:spPr>
          <a:xfrm>
            <a:off x="2386605" y="1548629"/>
            <a:ext cx="1491910" cy="473981"/>
          </a:xfrm>
          <a:prstGeom prst="rect">
            <a:avLst/>
          </a:prstGeom>
        </p:spPr>
        <p:txBody>
          <a:bodyPr vert="horz" wrap="none" lIns="91440" tIns="45720" rIns="91440" bIns="45720" rtlCol="0">
            <a:normAutofit fontScale="92500" lnSpcReduction="10000"/>
          </a:bodyPr>
          <a:lstStyle/>
          <a:p>
            <a:r>
              <a:rPr lang="en-AU" dirty="0"/>
              <a:t>Propose </a:t>
            </a:r>
          </a:p>
          <a:p>
            <a:r>
              <a:rPr lang="en-AU" dirty="0"/>
              <a:t>decisions</a:t>
            </a:r>
          </a:p>
        </p:txBody>
      </p:sp>
      <p:sp>
        <p:nvSpPr>
          <p:cNvPr id="33" name="TextBox 32">
            <a:extLst>
              <a:ext uri="{FF2B5EF4-FFF2-40B4-BE49-F238E27FC236}">
                <a16:creationId xmlns:a16="http://schemas.microsoft.com/office/drawing/2014/main" id="{D51AC65E-3B3A-44EA-9620-C91F2B8EDCE2}"/>
              </a:ext>
            </a:extLst>
          </p:cNvPr>
          <p:cNvSpPr txBox="1"/>
          <p:nvPr/>
        </p:nvSpPr>
        <p:spPr>
          <a:xfrm>
            <a:off x="2396333" y="3429292"/>
            <a:ext cx="1746906" cy="473980"/>
          </a:xfrm>
          <a:prstGeom prst="rect">
            <a:avLst/>
          </a:prstGeom>
        </p:spPr>
        <p:txBody>
          <a:bodyPr vert="horz" wrap="none" lIns="91440" tIns="45720" rIns="91440" bIns="45720" rtlCol="0">
            <a:normAutofit fontScale="92500" lnSpcReduction="10000"/>
          </a:bodyPr>
          <a:lstStyle/>
          <a:p>
            <a:r>
              <a:rPr lang="en-AU" dirty="0"/>
              <a:t>Process </a:t>
            </a:r>
          </a:p>
          <a:p>
            <a:r>
              <a:rPr lang="en-AU" dirty="0"/>
              <a:t>feedback</a:t>
            </a:r>
          </a:p>
        </p:txBody>
      </p:sp>
      <p:cxnSp>
        <p:nvCxnSpPr>
          <p:cNvPr id="35" name="Connector: Elbow 34">
            <a:extLst>
              <a:ext uri="{FF2B5EF4-FFF2-40B4-BE49-F238E27FC236}">
                <a16:creationId xmlns:a16="http://schemas.microsoft.com/office/drawing/2014/main" id="{AB86CFA7-DB17-4136-B054-0D30CA784AD3}"/>
              </a:ext>
            </a:extLst>
          </p:cNvPr>
          <p:cNvCxnSpPr>
            <a:cxnSpLocks/>
            <a:stCxn id="12" idx="3"/>
            <a:endCxn id="10" idx="3"/>
          </p:cNvCxnSpPr>
          <p:nvPr/>
        </p:nvCxnSpPr>
        <p:spPr>
          <a:xfrm flipH="1">
            <a:off x="6820120" y="2353902"/>
            <a:ext cx="457201" cy="18482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2F6AA40C-AB08-4F90-844F-EF63197C5980}"/>
              </a:ext>
            </a:extLst>
          </p:cNvPr>
          <p:cNvCxnSpPr>
            <a:stCxn id="13" idx="1"/>
            <a:endCxn id="10" idx="3"/>
          </p:cNvCxnSpPr>
          <p:nvPr/>
        </p:nvCxnSpPr>
        <p:spPr>
          <a:xfrm rot="10800000" flipV="1">
            <a:off x="6820120" y="2353902"/>
            <a:ext cx="796086" cy="1848268"/>
          </a:xfrm>
          <a:prstGeom prst="bentConnector3">
            <a:avLst>
              <a:gd name="adj1" fmla="val 14514"/>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F7CD0BC-410C-43B4-8050-D16AD66A3CAA}"/>
              </a:ext>
            </a:extLst>
          </p:cNvPr>
          <p:cNvSpPr txBox="1"/>
          <p:nvPr/>
        </p:nvSpPr>
        <p:spPr>
          <a:xfrm>
            <a:off x="7515409" y="2724940"/>
            <a:ext cx="1115994" cy="278096"/>
          </a:xfrm>
          <a:prstGeom prst="rect">
            <a:avLst/>
          </a:prstGeom>
        </p:spPr>
        <p:txBody>
          <a:bodyPr vert="horz" wrap="none" lIns="91440" tIns="45720" rIns="91440" bIns="45720" rtlCol="0">
            <a:normAutofit/>
          </a:bodyPr>
          <a:lstStyle/>
          <a:p>
            <a:r>
              <a:rPr lang="en-AU" sz="1100" dirty="0"/>
              <a:t>Data Recipients</a:t>
            </a:r>
          </a:p>
        </p:txBody>
      </p:sp>
      <p:sp>
        <p:nvSpPr>
          <p:cNvPr id="42" name="TextBox 41">
            <a:extLst>
              <a:ext uri="{FF2B5EF4-FFF2-40B4-BE49-F238E27FC236}">
                <a16:creationId xmlns:a16="http://schemas.microsoft.com/office/drawing/2014/main" id="{9BC10A2A-36F7-4073-A98E-2666CA9EA75A}"/>
              </a:ext>
            </a:extLst>
          </p:cNvPr>
          <p:cNvSpPr txBox="1"/>
          <p:nvPr/>
        </p:nvSpPr>
        <p:spPr>
          <a:xfrm>
            <a:off x="6282584" y="2695814"/>
            <a:ext cx="1015197" cy="278096"/>
          </a:xfrm>
          <a:prstGeom prst="rect">
            <a:avLst/>
          </a:prstGeom>
        </p:spPr>
        <p:txBody>
          <a:bodyPr vert="horz" wrap="none" lIns="91440" tIns="45720" rIns="91440" bIns="45720" rtlCol="0">
            <a:normAutofit/>
          </a:bodyPr>
          <a:lstStyle/>
          <a:p>
            <a:r>
              <a:rPr lang="en-AU" sz="1100" dirty="0"/>
              <a:t>Data Holders</a:t>
            </a:r>
          </a:p>
        </p:txBody>
      </p:sp>
      <p:sp>
        <p:nvSpPr>
          <p:cNvPr id="43" name="Rectangle 42">
            <a:extLst>
              <a:ext uri="{FF2B5EF4-FFF2-40B4-BE49-F238E27FC236}">
                <a16:creationId xmlns:a16="http://schemas.microsoft.com/office/drawing/2014/main" id="{247EAD87-B8E2-4B43-A84C-567F6C6C2640}"/>
              </a:ext>
            </a:extLst>
          </p:cNvPr>
          <p:cNvSpPr/>
          <p:nvPr/>
        </p:nvSpPr>
        <p:spPr>
          <a:xfrm>
            <a:off x="2231589" y="937735"/>
            <a:ext cx="6599156" cy="379425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6" name="Graphic 45" descr="Arrow Down with solid fill">
            <a:extLst>
              <a:ext uri="{FF2B5EF4-FFF2-40B4-BE49-F238E27FC236}">
                <a16:creationId xmlns:a16="http://schemas.microsoft.com/office/drawing/2014/main" id="{74130404-EC60-4DD5-9409-93844BFDF58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0800000">
            <a:off x="474826" y="3178681"/>
            <a:ext cx="505930" cy="505930"/>
          </a:xfrm>
          <a:prstGeom prst="rect">
            <a:avLst/>
          </a:prstGeom>
        </p:spPr>
      </p:pic>
      <p:sp>
        <p:nvSpPr>
          <p:cNvPr id="47" name="TextBox 46">
            <a:extLst>
              <a:ext uri="{FF2B5EF4-FFF2-40B4-BE49-F238E27FC236}">
                <a16:creationId xmlns:a16="http://schemas.microsoft.com/office/drawing/2014/main" id="{60462314-CBF2-4839-875F-F5A5351C9BA3}"/>
              </a:ext>
            </a:extLst>
          </p:cNvPr>
          <p:cNvSpPr txBox="1"/>
          <p:nvPr/>
        </p:nvSpPr>
        <p:spPr>
          <a:xfrm>
            <a:off x="795754" y="3350736"/>
            <a:ext cx="1385202" cy="265366"/>
          </a:xfrm>
          <a:prstGeom prst="rect">
            <a:avLst/>
          </a:prstGeom>
        </p:spPr>
        <p:txBody>
          <a:bodyPr vert="horz" wrap="none" lIns="91440" tIns="45720" rIns="91440" bIns="45720" rtlCol="0">
            <a:normAutofit/>
          </a:bodyPr>
          <a:lstStyle/>
          <a:p>
            <a:r>
              <a:rPr lang="en-AU" sz="800" dirty="0"/>
              <a:t>Advises the Chair</a:t>
            </a:r>
          </a:p>
        </p:txBody>
      </p:sp>
      <p:sp>
        <p:nvSpPr>
          <p:cNvPr id="48" name="TextBox 47">
            <a:extLst>
              <a:ext uri="{FF2B5EF4-FFF2-40B4-BE49-F238E27FC236}">
                <a16:creationId xmlns:a16="http://schemas.microsoft.com/office/drawing/2014/main" id="{73D0EC3C-475D-4224-B9AC-EE45531F27FC}"/>
              </a:ext>
            </a:extLst>
          </p:cNvPr>
          <p:cNvSpPr txBox="1"/>
          <p:nvPr/>
        </p:nvSpPr>
        <p:spPr>
          <a:xfrm>
            <a:off x="7447257" y="986702"/>
            <a:ext cx="1268784" cy="300053"/>
          </a:xfrm>
          <a:prstGeom prst="rect">
            <a:avLst/>
          </a:prstGeom>
        </p:spPr>
        <p:txBody>
          <a:bodyPr vert="horz" wrap="none" lIns="91440" tIns="45720" rIns="91440" bIns="45720" rtlCol="0">
            <a:normAutofit lnSpcReduction="10000"/>
          </a:bodyPr>
          <a:lstStyle/>
          <a:p>
            <a:r>
              <a:rPr lang="en-AU" b="1" dirty="0"/>
              <a:t>Public Domain</a:t>
            </a:r>
          </a:p>
        </p:txBody>
      </p:sp>
      <p:pic>
        <p:nvPicPr>
          <p:cNvPr id="50" name="Graphic 49" descr="Document outline">
            <a:extLst>
              <a:ext uri="{FF2B5EF4-FFF2-40B4-BE49-F238E27FC236}">
                <a16:creationId xmlns:a16="http://schemas.microsoft.com/office/drawing/2014/main" id="{58B332AC-D5A3-458F-B64D-3E7597D2D51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113029" y="2125862"/>
            <a:ext cx="914400" cy="914400"/>
          </a:xfrm>
          <a:prstGeom prst="rect">
            <a:avLst/>
          </a:prstGeom>
        </p:spPr>
      </p:pic>
      <p:sp>
        <p:nvSpPr>
          <p:cNvPr id="51" name="TextBox 50">
            <a:extLst>
              <a:ext uri="{FF2B5EF4-FFF2-40B4-BE49-F238E27FC236}">
                <a16:creationId xmlns:a16="http://schemas.microsoft.com/office/drawing/2014/main" id="{D16CC172-6E78-40E6-A3AC-0F3F7C1CBB15}"/>
              </a:ext>
            </a:extLst>
          </p:cNvPr>
          <p:cNvSpPr txBox="1"/>
          <p:nvPr/>
        </p:nvSpPr>
        <p:spPr>
          <a:xfrm>
            <a:off x="3754641" y="2948942"/>
            <a:ext cx="1656594" cy="211354"/>
          </a:xfrm>
          <a:prstGeom prst="rect">
            <a:avLst/>
          </a:prstGeom>
        </p:spPr>
        <p:txBody>
          <a:bodyPr vert="horz" wrap="none" lIns="91440" tIns="45720" rIns="91440" bIns="45720" rtlCol="0">
            <a:normAutofit lnSpcReduction="10000"/>
          </a:bodyPr>
          <a:lstStyle/>
          <a:p>
            <a:r>
              <a:rPr lang="en-AU" sz="800" i="1" dirty="0"/>
              <a:t>Decision Proposal/ Noting Paper</a:t>
            </a:r>
          </a:p>
        </p:txBody>
      </p:sp>
      <p:pic>
        <p:nvPicPr>
          <p:cNvPr id="53" name="Graphic 52" descr="Cheers outline">
            <a:extLst>
              <a:ext uri="{FF2B5EF4-FFF2-40B4-BE49-F238E27FC236}">
                <a16:creationId xmlns:a16="http://schemas.microsoft.com/office/drawing/2014/main" id="{E3FE0397-3C82-4734-B1CC-F21565DFAC0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21104" y="3784441"/>
            <a:ext cx="914400" cy="914400"/>
          </a:xfrm>
          <a:prstGeom prst="rect">
            <a:avLst/>
          </a:prstGeom>
        </p:spPr>
      </p:pic>
      <p:sp>
        <p:nvSpPr>
          <p:cNvPr id="54" name="TextBox 53">
            <a:extLst>
              <a:ext uri="{FF2B5EF4-FFF2-40B4-BE49-F238E27FC236}">
                <a16:creationId xmlns:a16="http://schemas.microsoft.com/office/drawing/2014/main" id="{FB218FCE-DDCA-408D-B009-5E9C6E64B1A0}"/>
              </a:ext>
            </a:extLst>
          </p:cNvPr>
          <p:cNvSpPr txBox="1"/>
          <p:nvPr/>
        </p:nvSpPr>
        <p:spPr>
          <a:xfrm>
            <a:off x="393420" y="4659370"/>
            <a:ext cx="1326139" cy="370392"/>
          </a:xfrm>
          <a:prstGeom prst="rect">
            <a:avLst/>
          </a:prstGeom>
        </p:spPr>
        <p:txBody>
          <a:bodyPr vert="horz" wrap="square" lIns="91440" tIns="45720" rIns="91440" bIns="45720" rtlCol="0">
            <a:normAutofit/>
          </a:bodyPr>
          <a:lstStyle/>
          <a:p>
            <a:r>
              <a:rPr lang="en-AU" sz="900" b="0" i="0" dirty="0">
                <a:solidFill>
                  <a:srgbClr val="1D2021"/>
                </a:solidFill>
                <a:effectLst/>
                <a:latin typeface="Open Sans"/>
              </a:rPr>
              <a:t>Data Standards Body</a:t>
            </a:r>
            <a:endParaRPr lang="en-AU" sz="900" dirty="0"/>
          </a:p>
        </p:txBody>
      </p:sp>
      <p:sp>
        <p:nvSpPr>
          <p:cNvPr id="55" name="Isosceles Triangle 54">
            <a:extLst>
              <a:ext uri="{FF2B5EF4-FFF2-40B4-BE49-F238E27FC236}">
                <a16:creationId xmlns:a16="http://schemas.microsoft.com/office/drawing/2014/main" id="{2574D668-49BD-4328-866F-71C25601868C}"/>
              </a:ext>
            </a:extLst>
          </p:cNvPr>
          <p:cNvSpPr/>
          <p:nvPr/>
        </p:nvSpPr>
        <p:spPr>
          <a:xfrm rot="16200000">
            <a:off x="1335578" y="3734195"/>
            <a:ext cx="871917" cy="923562"/>
          </a:xfrm>
          <a:prstGeom prst="triangl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09AD85AF-42DC-4C6E-9C67-C6B57CA25FCE}"/>
              </a:ext>
            </a:extLst>
          </p:cNvPr>
          <p:cNvSpPr/>
          <p:nvPr/>
        </p:nvSpPr>
        <p:spPr>
          <a:xfrm>
            <a:off x="2171716" y="3836378"/>
            <a:ext cx="144535" cy="720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3" name="Graphic 62" descr="Arrow Down with solid fill">
            <a:extLst>
              <a:ext uri="{FF2B5EF4-FFF2-40B4-BE49-F238E27FC236}">
                <a16:creationId xmlns:a16="http://schemas.microsoft.com/office/drawing/2014/main" id="{26DBAAD9-FE52-49DE-AE73-008B426FDDD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0800000">
            <a:off x="472374" y="1781676"/>
            <a:ext cx="505930" cy="505930"/>
          </a:xfrm>
          <a:prstGeom prst="rect">
            <a:avLst/>
          </a:prstGeom>
        </p:spPr>
      </p:pic>
      <p:sp>
        <p:nvSpPr>
          <p:cNvPr id="64" name="TextBox 63">
            <a:extLst>
              <a:ext uri="{FF2B5EF4-FFF2-40B4-BE49-F238E27FC236}">
                <a16:creationId xmlns:a16="http://schemas.microsoft.com/office/drawing/2014/main" id="{E2898F79-7E6F-4041-B145-2C458C154643}"/>
              </a:ext>
            </a:extLst>
          </p:cNvPr>
          <p:cNvSpPr txBox="1"/>
          <p:nvPr/>
        </p:nvSpPr>
        <p:spPr>
          <a:xfrm>
            <a:off x="782457" y="1909926"/>
            <a:ext cx="1955020" cy="505931"/>
          </a:xfrm>
          <a:prstGeom prst="rect">
            <a:avLst/>
          </a:prstGeom>
        </p:spPr>
        <p:txBody>
          <a:bodyPr vert="horz" wrap="none" lIns="91440" tIns="45720" rIns="91440" bIns="45720" rtlCol="0">
            <a:normAutofit/>
          </a:bodyPr>
          <a:lstStyle/>
          <a:p>
            <a:r>
              <a:rPr lang="en-AU" sz="800" dirty="0"/>
              <a:t>Makes the </a:t>
            </a:r>
          </a:p>
          <a:p>
            <a:r>
              <a:rPr lang="en-AU" sz="800" dirty="0"/>
              <a:t>Consumer Data Standards</a:t>
            </a:r>
          </a:p>
        </p:txBody>
      </p:sp>
      <p:sp>
        <p:nvSpPr>
          <p:cNvPr id="2" name="TextBox 1">
            <a:extLst>
              <a:ext uri="{FF2B5EF4-FFF2-40B4-BE49-F238E27FC236}">
                <a16:creationId xmlns:a16="http://schemas.microsoft.com/office/drawing/2014/main" id="{AB950767-D618-D343-8E6A-F532F381449E}"/>
              </a:ext>
            </a:extLst>
          </p:cNvPr>
          <p:cNvSpPr txBox="1"/>
          <p:nvPr/>
        </p:nvSpPr>
        <p:spPr>
          <a:xfrm>
            <a:off x="264496" y="634789"/>
            <a:ext cx="1847320" cy="1487937"/>
          </a:xfrm>
          <a:prstGeom prst="rect">
            <a:avLst/>
          </a:prstGeom>
        </p:spPr>
        <p:txBody>
          <a:bodyPr vert="horz" wrap="none" lIns="91440" tIns="45720" rIns="91440" bIns="45720" rtlCol="0">
            <a:normAutofit/>
          </a:bodyPr>
          <a:lstStyle/>
          <a:p>
            <a:endParaRPr lang="en-US" dirty="0"/>
          </a:p>
        </p:txBody>
      </p:sp>
    </p:spTree>
    <p:extLst>
      <p:ext uri="{BB962C8B-B14F-4D97-AF65-F5344CB8AC3E}">
        <p14:creationId xmlns:p14="http://schemas.microsoft.com/office/powerpoint/2010/main" val="311092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8896FD8-3422-714B-8E2D-74A6093D9BDE}"/>
              </a:ext>
            </a:extLst>
          </p:cNvPr>
          <p:cNvPicPr>
            <a:picLocks noChangeAspect="1"/>
          </p:cNvPicPr>
          <p:nvPr/>
        </p:nvPicPr>
        <p:blipFill>
          <a:blip r:embed="rId2"/>
          <a:stretch>
            <a:fillRect/>
          </a:stretch>
        </p:blipFill>
        <p:spPr>
          <a:xfrm>
            <a:off x="413124" y="142804"/>
            <a:ext cx="4462769" cy="2852442"/>
          </a:xfrm>
          <a:prstGeom prst="rect">
            <a:avLst/>
          </a:prstGeom>
          <a:ln>
            <a:solidFill>
              <a:schemeClr val="tx1"/>
            </a:solidFill>
          </a:ln>
        </p:spPr>
      </p:pic>
      <p:pic>
        <p:nvPicPr>
          <p:cNvPr id="3" name="Picture 2">
            <a:extLst>
              <a:ext uri="{FF2B5EF4-FFF2-40B4-BE49-F238E27FC236}">
                <a16:creationId xmlns:a16="http://schemas.microsoft.com/office/drawing/2014/main" id="{D4A2752C-6774-AF49-A3A0-2D8B7147C760}"/>
              </a:ext>
            </a:extLst>
          </p:cNvPr>
          <p:cNvPicPr>
            <a:picLocks noChangeAspect="1"/>
          </p:cNvPicPr>
          <p:nvPr/>
        </p:nvPicPr>
        <p:blipFill>
          <a:blip r:embed="rId3"/>
          <a:stretch>
            <a:fillRect/>
          </a:stretch>
        </p:blipFill>
        <p:spPr>
          <a:xfrm>
            <a:off x="3944814" y="1085933"/>
            <a:ext cx="4987221" cy="353588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698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63B82-08A1-694A-BE66-6386DCFF48F4}"/>
              </a:ext>
            </a:extLst>
          </p:cNvPr>
          <p:cNvPicPr>
            <a:picLocks noChangeAspect="1"/>
          </p:cNvPicPr>
          <p:nvPr/>
        </p:nvPicPr>
        <p:blipFill>
          <a:blip r:embed="rId2"/>
          <a:stretch>
            <a:fillRect/>
          </a:stretch>
        </p:blipFill>
        <p:spPr>
          <a:xfrm>
            <a:off x="609017" y="0"/>
            <a:ext cx="7925966" cy="5143500"/>
          </a:xfrm>
          <a:prstGeom prst="rect">
            <a:avLst/>
          </a:prstGeom>
        </p:spPr>
      </p:pic>
    </p:spTree>
    <p:extLst>
      <p:ext uri="{BB962C8B-B14F-4D97-AF65-F5344CB8AC3E}">
        <p14:creationId xmlns:p14="http://schemas.microsoft.com/office/powerpoint/2010/main" val="289091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76ADBC-FFA6-BF4E-9429-AFDAB94422E8}"/>
              </a:ext>
            </a:extLst>
          </p:cNvPr>
          <p:cNvPicPr>
            <a:picLocks noChangeAspect="1"/>
          </p:cNvPicPr>
          <p:nvPr/>
        </p:nvPicPr>
        <p:blipFill>
          <a:blip r:embed="rId2"/>
          <a:stretch>
            <a:fillRect/>
          </a:stretch>
        </p:blipFill>
        <p:spPr>
          <a:xfrm>
            <a:off x="167194" y="0"/>
            <a:ext cx="8809612" cy="5143500"/>
          </a:xfrm>
          <a:prstGeom prst="rect">
            <a:avLst/>
          </a:prstGeom>
        </p:spPr>
      </p:pic>
    </p:spTree>
    <p:extLst>
      <p:ext uri="{BB962C8B-B14F-4D97-AF65-F5344CB8AC3E}">
        <p14:creationId xmlns:p14="http://schemas.microsoft.com/office/powerpoint/2010/main" val="1869345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FAEE71-8B1C-E048-B0E4-C4A9EECFCF19}"/>
              </a:ext>
            </a:extLst>
          </p:cNvPr>
          <p:cNvPicPr>
            <a:picLocks noChangeAspect="1"/>
          </p:cNvPicPr>
          <p:nvPr/>
        </p:nvPicPr>
        <p:blipFill rotWithShape="1">
          <a:blip r:embed="rId2"/>
          <a:srcRect b="6895"/>
          <a:stretch/>
        </p:blipFill>
        <p:spPr>
          <a:xfrm>
            <a:off x="942003" y="0"/>
            <a:ext cx="7259993" cy="4788877"/>
          </a:xfrm>
          <a:prstGeom prst="rect">
            <a:avLst/>
          </a:prstGeom>
        </p:spPr>
      </p:pic>
    </p:spTree>
    <p:extLst>
      <p:ext uri="{BB962C8B-B14F-4D97-AF65-F5344CB8AC3E}">
        <p14:creationId xmlns:p14="http://schemas.microsoft.com/office/powerpoint/2010/main" val="292214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89965-DA38-714C-AB80-519570DBE51C}"/>
              </a:ext>
            </a:extLst>
          </p:cNvPr>
          <p:cNvPicPr>
            <a:picLocks noChangeAspect="1"/>
          </p:cNvPicPr>
          <p:nvPr/>
        </p:nvPicPr>
        <p:blipFill rotWithShape="1">
          <a:blip r:embed="rId2"/>
          <a:srcRect b="8718"/>
          <a:stretch/>
        </p:blipFill>
        <p:spPr>
          <a:xfrm>
            <a:off x="930450" y="0"/>
            <a:ext cx="7283099" cy="4695092"/>
          </a:xfrm>
          <a:prstGeom prst="rect">
            <a:avLst/>
          </a:prstGeom>
        </p:spPr>
      </p:pic>
    </p:spTree>
    <p:extLst>
      <p:ext uri="{BB962C8B-B14F-4D97-AF65-F5344CB8AC3E}">
        <p14:creationId xmlns:p14="http://schemas.microsoft.com/office/powerpoint/2010/main" val="1282840488"/>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S White + Green">
  <a:themeElements>
    <a:clrScheme name="CSIRO-Data61 2018">
      <a:dk1>
        <a:sysClr val="windowText" lastClr="000000"/>
      </a:dk1>
      <a:lt1>
        <a:srgbClr val="FFFFFF"/>
      </a:lt1>
      <a:dk2>
        <a:srgbClr val="000000"/>
      </a:dk2>
      <a:lt2>
        <a:srgbClr val="FFFFFF"/>
      </a:lt2>
      <a:accent1>
        <a:srgbClr val="30B787"/>
      </a:accent1>
      <a:accent2>
        <a:srgbClr val="007A53"/>
      </a:accent2>
      <a:accent3>
        <a:srgbClr val="00A9CE"/>
      </a:accent3>
      <a:accent4>
        <a:srgbClr val="6D2077"/>
      </a:accent4>
      <a:accent5>
        <a:srgbClr val="004B87"/>
      </a:accent5>
      <a:accent6>
        <a:srgbClr val="78BE20"/>
      </a:accent6>
      <a:hlink>
        <a:srgbClr val="2DCCD3"/>
      </a:hlink>
      <a:folHlink>
        <a:srgbClr val="00313C"/>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S Powerpoint Template_standard size.potx" id="{9FDD32A8-F460-4122-A21A-676B65BEF66F}" vid="{F6E0AF00-1B43-42D1-A618-7899FAC3FA7B}"/>
    </a:ext>
  </a:extLst>
</a:theme>
</file>

<file path=ppt/theme/theme3.xml><?xml version="1.0" encoding="utf-8"?>
<a:theme xmlns:a="http://schemas.openxmlformats.org/drawingml/2006/main" name="1_CDS White + Green">
  <a:themeElements>
    <a:clrScheme name="CSIRO-Data61 2018">
      <a:dk1>
        <a:sysClr val="windowText" lastClr="000000"/>
      </a:dk1>
      <a:lt1>
        <a:srgbClr val="FFFFFF"/>
      </a:lt1>
      <a:dk2>
        <a:srgbClr val="000000"/>
      </a:dk2>
      <a:lt2>
        <a:srgbClr val="FFFFFF"/>
      </a:lt2>
      <a:accent1>
        <a:srgbClr val="30B787"/>
      </a:accent1>
      <a:accent2>
        <a:srgbClr val="007A53"/>
      </a:accent2>
      <a:accent3>
        <a:srgbClr val="00A9CE"/>
      </a:accent3>
      <a:accent4>
        <a:srgbClr val="6D2077"/>
      </a:accent4>
      <a:accent5>
        <a:srgbClr val="004B87"/>
      </a:accent5>
      <a:accent6>
        <a:srgbClr val="78BE20"/>
      </a:accent6>
      <a:hlink>
        <a:srgbClr val="2DCCD3"/>
      </a:hlink>
      <a:folHlink>
        <a:srgbClr val="00313C"/>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S Powerpoint Template_standard size.potx" id="{9FDD32A8-F460-4122-A21A-676B65BEF66F}" vid="{F6E0AF00-1B43-42D1-A618-7899FAC3FA7B}"/>
    </a:ext>
  </a:extLst>
</a:theme>
</file>

<file path=ppt/theme/theme4.xml><?xml version="1.0" encoding="utf-8"?>
<a:theme xmlns:a="http://schemas.openxmlformats.org/drawingml/2006/main" name="ACCC_Powerpoint">
  <a:themeElements>
    <a:clrScheme name="CDR">
      <a:dk1>
        <a:sysClr val="windowText" lastClr="000000"/>
      </a:dk1>
      <a:lt1>
        <a:sysClr val="window" lastClr="FFFFFF"/>
      </a:lt1>
      <a:dk2>
        <a:srgbClr val="003591"/>
      </a:dk2>
      <a:lt2>
        <a:srgbClr val="D5D6D2"/>
      </a:lt2>
      <a:accent1>
        <a:srgbClr val="002760"/>
      </a:accent1>
      <a:accent2>
        <a:srgbClr val="0D45D6"/>
      </a:accent2>
      <a:accent3>
        <a:srgbClr val="1FC296"/>
      </a:accent3>
      <a:accent4>
        <a:srgbClr val="7F7F7F"/>
      </a:accent4>
      <a:accent5>
        <a:srgbClr val="FFC502"/>
      </a:accent5>
      <a:accent6>
        <a:srgbClr val="FF7600"/>
      </a:accent6>
      <a:hlink>
        <a:srgbClr val="0000FF"/>
      </a:hlink>
      <a:folHlink>
        <a:srgbClr val="800080"/>
      </a:folHlink>
    </a:clrScheme>
    <a:fontScheme name="CD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dirty="0" smtClean="0"/>
        </a:defPPr>
      </a:lstStyle>
    </a:txDef>
  </a:objectDefaults>
  <a:extraClrSchemeLst/>
  <a:extLst>
    <a:ext uri="{05A4C25C-085E-4340-85A3-A5531E510DB2}">
      <thm15:themeFamily xmlns:thm15="http://schemas.microsoft.com/office/thememl/2012/main" name="CDR" id="{F9072A3D-9E89-47D9-A3FD-B5689849266F}" vid="{618CFDE6-9A26-4B5B-8E07-95C42DAA1C1F}"/>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4B95C076F1F74ABD4A782BF7D688DB" ma:contentTypeVersion="12" ma:contentTypeDescription="Create a new document." ma:contentTypeScope="" ma:versionID="24f0c6f105e523818c8fb407a6b1be7c">
  <xsd:schema xmlns:xsd="http://www.w3.org/2001/XMLSchema" xmlns:xs="http://www.w3.org/2001/XMLSchema" xmlns:p="http://schemas.microsoft.com/office/2006/metadata/properties" xmlns:ns3="6eb76f98-5daf-4f60-8056-89ba235248be" xmlns:ns4="52343941-44ce-4d3e-886e-94601adec794" targetNamespace="http://schemas.microsoft.com/office/2006/metadata/properties" ma:root="true" ma:fieldsID="3c3e67638aac7a087fad50318b8cb189" ns3:_="" ns4:_="">
    <xsd:import namespace="6eb76f98-5daf-4f60-8056-89ba235248be"/>
    <xsd:import namespace="52343941-44ce-4d3e-886e-94601adec79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b76f98-5daf-4f60-8056-89ba23524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343941-44ce-4d3e-886e-94601adec7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2151AA-AD06-44E1-8210-2BA6BAF69A5A}">
  <ds:schemaRefs>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www.w3.org/XML/1998/namespace"/>
    <ds:schemaRef ds:uri="52343941-44ce-4d3e-886e-94601adec794"/>
    <ds:schemaRef ds:uri="http://schemas.microsoft.com/office/2006/metadata/properties"/>
    <ds:schemaRef ds:uri="http://schemas.openxmlformats.org/package/2006/metadata/core-properties"/>
    <ds:schemaRef ds:uri="6eb76f98-5daf-4f60-8056-89ba235248be"/>
  </ds:schemaRefs>
</ds:datastoreItem>
</file>

<file path=customXml/itemProps2.xml><?xml version="1.0" encoding="utf-8"?>
<ds:datastoreItem xmlns:ds="http://schemas.openxmlformats.org/officeDocument/2006/customXml" ds:itemID="{421F8660-89DD-4BBC-A3C1-7A53A51E92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b76f98-5daf-4f60-8056-89ba235248be"/>
    <ds:schemaRef ds:uri="52343941-44ce-4d3e-886e-94601adec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524631-DFFE-4DE2-8431-872436C848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9023</TotalTime>
  <Words>385</Words>
  <Application>Microsoft Macintosh PowerPoint</Application>
  <PresentationFormat>On-screen Show (16:9)</PresentationFormat>
  <Paragraphs>69</Paragraphs>
  <Slides>13</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Calibri</vt:lpstr>
      <vt:lpstr>Lucida Sans</vt:lpstr>
      <vt:lpstr>Open Sans</vt:lpstr>
      <vt:lpstr>TheSansB W3 Light</vt:lpstr>
      <vt:lpstr>Trebuchet MS</vt:lpstr>
      <vt:lpstr>1_Custom Design</vt:lpstr>
      <vt:lpstr>CDS White + Green</vt:lpstr>
      <vt:lpstr>1_CDS White + Green</vt:lpstr>
      <vt:lpstr>ACCC_Powerpoint</vt:lpstr>
      <vt:lpstr>The Australian Consumer Data Right: Standardising consumer experience</vt:lpstr>
      <vt:lpstr>The ability to easily share electronic consumer data paves the way for new products and services. It also makes it easier for consumers to compare products, which could give them an incentive to switch providers. In turn, this encourages more competition in the marketplace and lower prices. Increased competition helps to drive the economy.</vt:lpstr>
      <vt:lpstr>PowerPoint Presentation</vt:lpstr>
      <vt:lpstr>Data Standards Body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 deeper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CX Research.   Phase 3    Round 1 and Round 2 Key Points</dc:title>
  <cp:lastModifiedBy>Barry Thomas</cp:lastModifiedBy>
  <cp:revision>95</cp:revision>
  <dcterms:modified xsi:type="dcterms:W3CDTF">2021-05-27T05:38:12Z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0x0101008A4B95C076F1F74ABD4A782BF7D688DB</vt:lpwstr>
  </property>
</Properties>
</file>